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89" r:id="rId2"/>
    <p:sldMasterId id="2147483718" r:id="rId3"/>
  </p:sldMasterIdLst>
  <p:notesMasterIdLst>
    <p:notesMasterId r:id="rId7"/>
  </p:notesMasterIdLst>
  <p:sldIdLst>
    <p:sldId id="280" r:id="rId4"/>
    <p:sldId id="285" r:id="rId5"/>
    <p:sldId id="286" r:id="rId6"/>
  </p:sldIdLst>
  <p:sldSz cx="9144000" cy="6858000" type="screen4x3"/>
  <p:notesSz cx="7010400" cy="9296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38" autoAdjust="0"/>
    <p:restoredTop sz="94660"/>
  </p:normalViewPr>
  <p:slideViewPr>
    <p:cSldViewPr>
      <p:cViewPr>
        <p:scale>
          <a:sx n="90" d="100"/>
          <a:sy n="90" d="100"/>
        </p:scale>
        <p:origin x="-1314" y="-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126529F-FD36-46E1-9CF5-3786425A009D}" type="datetimeFigureOut">
              <a:rPr lang="fr-FR" smtClean="0"/>
              <a:t>26/11/2015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0C5165F-2B41-43F6-8B3D-26F611EF3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245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90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116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50323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443507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46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60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42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3848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140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330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07086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176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56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88898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79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87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 title="for lifts only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00563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412875"/>
            <a:ext cx="4176142" cy="10795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171950" cy="36004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004048" y="6453188"/>
            <a:ext cx="1079500" cy="215900"/>
          </a:xfrm>
        </p:spPr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083549" y="6453188"/>
            <a:ext cx="2736602" cy="215900"/>
          </a:xfrm>
        </p:spPr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643685" y="6453188"/>
            <a:ext cx="360363" cy="215900"/>
          </a:xfrm>
        </p:spPr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10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25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071B9"/>
                </a:solidFill>
              </a:rPr>
              <a:t>14/03/2014</a:t>
            </a:r>
            <a:endParaRPr lang="en-US">
              <a:solidFill>
                <a:srgbClr val="0071B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>
                <a:solidFill>
                  <a:srgbClr val="0071B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0071B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0071B9"/>
                </a:solidFill>
              </a:rPr>
              <a:pPr/>
              <a:t>‹N°›</a:t>
            </a:fld>
            <a:endParaRPr lang="en-US">
              <a:solidFill>
                <a:srgbClr val="007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444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smtClean="0">
                <a:solidFill>
                  <a:srgbClr val="9D9D9D"/>
                </a:solidFill>
              </a:rPr>
              <a:t>14/03/2014</a:t>
            </a:r>
            <a:endParaRPr lang="en-US">
              <a:solidFill>
                <a:srgbClr val="9D9D9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smtClean="0">
                <a:solidFill>
                  <a:srgbClr val="9D9D9D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9D9D9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9D9D9D"/>
                </a:solidFill>
              </a:rPr>
              <a:pPr/>
              <a:t>‹N°›</a:t>
            </a:fld>
            <a:endParaRPr lang="en-US">
              <a:solidFill>
                <a:srgbClr val="9D9D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3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tx2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430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>
                  <a:outerShdw blurRad="4445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2331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10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68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cicated to People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grpSp>
        <p:nvGrpSpPr>
          <p:cNvPr id="30" name="Group 3"/>
          <p:cNvGrpSpPr>
            <a:grpSpLocks/>
          </p:cNvGrpSpPr>
          <p:nvPr userDrawn="1"/>
        </p:nvGrpSpPr>
        <p:grpSpPr bwMode="auto">
          <a:xfrm>
            <a:off x="7737475" y="5949280"/>
            <a:ext cx="1082675" cy="547687"/>
            <a:chOff x="3392" y="1989"/>
            <a:chExt cx="682" cy="345"/>
          </a:xfrm>
        </p:grpSpPr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3392" y="1989"/>
              <a:ext cx="160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414" y="2098"/>
              <a:ext cx="124" cy="128"/>
            </a:xfrm>
            <a:custGeom>
              <a:avLst/>
              <a:gdLst>
                <a:gd name="T0" fmla="*/ 124 w 124"/>
                <a:gd name="T1" fmla="*/ 128 h 128"/>
                <a:gd name="T2" fmla="*/ 73 w 124"/>
                <a:gd name="T3" fmla="*/ 60 h 128"/>
                <a:gd name="T4" fmla="*/ 121 w 124"/>
                <a:gd name="T5" fmla="*/ 0 h 128"/>
                <a:gd name="T6" fmla="*/ 80 w 124"/>
                <a:gd name="T7" fmla="*/ 0 h 128"/>
                <a:gd name="T8" fmla="*/ 35 w 124"/>
                <a:gd name="T9" fmla="*/ 56 h 128"/>
                <a:gd name="T10" fmla="*/ 35 w 124"/>
                <a:gd name="T11" fmla="*/ 0 h 128"/>
                <a:gd name="T12" fmla="*/ 0 w 124"/>
                <a:gd name="T13" fmla="*/ 0 h 128"/>
                <a:gd name="T14" fmla="*/ 0 w 124"/>
                <a:gd name="T15" fmla="*/ 128 h 128"/>
                <a:gd name="T16" fmla="*/ 35 w 124"/>
                <a:gd name="T17" fmla="*/ 128 h 128"/>
                <a:gd name="T18" fmla="*/ 35 w 124"/>
                <a:gd name="T19" fmla="*/ 67 h 128"/>
                <a:gd name="T20" fmla="*/ 81 w 124"/>
                <a:gd name="T21" fmla="*/ 128 h 128"/>
                <a:gd name="T22" fmla="*/ 124 w 124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28">
                  <a:moveTo>
                    <a:pt x="124" y="128"/>
                  </a:moveTo>
                  <a:lnTo>
                    <a:pt x="73" y="60"/>
                  </a:lnTo>
                  <a:lnTo>
                    <a:pt x="121" y="0"/>
                  </a:lnTo>
                  <a:lnTo>
                    <a:pt x="80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1" y="128"/>
                  </a:ln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741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762" y="2098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8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8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3567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578" y="2094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99 w 136"/>
                <a:gd name="T3" fmla="*/ 78 h 134"/>
                <a:gd name="T4" fmla="*/ 97 w 136"/>
                <a:gd name="T5" fmla="*/ 85 h 134"/>
                <a:gd name="T6" fmla="*/ 93 w 136"/>
                <a:gd name="T7" fmla="*/ 91 h 134"/>
                <a:gd name="T8" fmla="*/ 86 w 136"/>
                <a:gd name="T9" fmla="*/ 98 h 134"/>
                <a:gd name="T10" fmla="*/ 75 w 136"/>
                <a:gd name="T11" fmla="*/ 103 h 134"/>
                <a:gd name="T12" fmla="*/ 61 w 136"/>
                <a:gd name="T13" fmla="*/ 103 h 134"/>
                <a:gd name="T14" fmla="*/ 55 w 136"/>
                <a:gd name="T15" fmla="*/ 101 h 134"/>
                <a:gd name="T16" fmla="*/ 49 w 136"/>
                <a:gd name="T17" fmla="*/ 98 h 134"/>
                <a:gd name="T18" fmla="*/ 44 w 136"/>
                <a:gd name="T19" fmla="*/ 94 h 134"/>
                <a:gd name="T20" fmla="*/ 40 w 136"/>
                <a:gd name="T21" fmla="*/ 88 h 134"/>
                <a:gd name="T22" fmla="*/ 37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6 w 136"/>
                <a:gd name="T29" fmla="*/ 56 h 134"/>
                <a:gd name="T30" fmla="*/ 39 w 136"/>
                <a:gd name="T31" fmla="*/ 49 h 134"/>
                <a:gd name="T32" fmla="*/ 42 w 136"/>
                <a:gd name="T33" fmla="*/ 43 h 134"/>
                <a:gd name="T34" fmla="*/ 49 w 136"/>
                <a:gd name="T35" fmla="*/ 36 h 134"/>
                <a:gd name="T36" fmla="*/ 61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6 w 136"/>
                <a:gd name="T43" fmla="*/ 36 h 134"/>
                <a:gd name="T44" fmla="*/ 91 w 136"/>
                <a:gd name="T45" fmla="*/ 40 h 134"/>
                <a:gd name="T46" fmla="*/ 95 w 136"/>
                <a:gd name="T47" fmla="*/ 46 h 134"/>
                <a:gd name="T48" fmla="*/ 98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4 w 136"/>
                <a:gd name="T55" fmla="*/ 1 h 134"/>
                <a:gd name="T56" fmla="*/ 41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5 w 136"/>
                <a:gd name="T65" fmla="*/ 40 h 134"/>
                <a:gd name="T66" fmla="*/ 1 w 136"/>
                <a:gd name="T67" fmla="*/ 53 h 134"/>
                <a:gd name="T68" fmla="*/ 0 w 136"/>
                <a:gd name="T69" fmla="*/ 67 h 134"/>
                <a:gd name="T70" fmla="*/ 1 w 136"/>
                <a:gd name="T71" fmla="*/ 81 h 134"/>
                <a:gd name="T72" fmla="*/ 5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1 w 136"/>
                <a:gd name="T81" fmla="*/ 129 h 134"/>
                <a:gd name="T82" fmla="*/ 54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4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4 w 136"/>
                <a:gd name="T95" fmla="*/ 106 h 134"/>
                <a:gd name="T96" fmla="*/ 130 w 136"/>
                <a:gd name="T97" fmla="*/ 94 h 134"/>
                <a:gd name="T98" fmla="*/ 134 w 136"/>
                <a:gd name="T99" fmla="*/ 81 h 134"/>
                <a:gd name="T100" fmla="*/ 136 w 136"/>
                <a:gd name="T101" fmla="*/ 67 h 134"/>
                <a:gd name="T102" fmla="*/ 134 w 136"/>
                <a:gd name="T103" fmla="*/ 53 h 134"/>
                <a:gd name="T104" fmla="*/ 130 w 136"/>
                <a:gd name="T105" fmla="*/ 40 h 134"/>
                <a:gd name="T106" fmla="*/ 124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4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0" y="75"/>
                  </a:lnTo>
                  <a:lnTo>
                    <a:pt x="99" y="78"/>
                  </a:lnTo>
                  <a:lnTo>
                    <a:pt x="98" y="82"/>
                  </a:lnTo>
                  <a:lnTo>
                    <a:pt x="97" y="85"/>
                  </a:lnTo>
                  <a:lnTo>
                    <a:pt x="95" y="88"/>
                  </a:lnTo>
                  <a:lnTo>
                    <a:pt x="93" y="91"/>
                  </a:lnTo>
                  <a:lnTo>
                    <a:pt x="91" y="94"/>
                  </a:lnTo>
                  <a:lnTo>
                    <a:pt x="86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1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49" y="98"/>
                  </a:lnTo>
                  <a:lnTo>
                    <a:pt x="47" y="96"/>
                  </a:lnTo>
                  <a:lnTo>
                    <a:pt x="44" y="94"/>
                  </a:lnTo>
                  <a:lnTo>
                    <a:pt x="42" y="91"/>
                  </a:lnTo>
                  <a:lnTo>
                    <a:pt x="40" y="88"/>
                  </a:lnTo>
                  <a:lnTo>
                    <a:pt x="39" y="85"/>
                  </a:lnTo>
                  <a:lnTo>
                    <a:pt x="37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6" y="56"/>
                  </a:lnTo>
                  <a:lnTo>
                    <a:pt x="37" y="52"/>
                  </a:lnTo>
                  <a:lnTo>
                    <a:pt x="39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4" y="40"/>
                  </a:lnTo>
                  <a:lnTo>
                    <a:pt x="49" y="36"/>
                  </a:lnTo>
                  <a:lnTo>
                    <a:pt x="55" y="33"/>
                  </a:lnTo>
                  <a:lnTo>
                    <a:pt x="61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6" y="36"/>
                  </a:lnTo>
                  <a:lnTo>
                    <a:pt x="89" y="38"/>
                  </a:lnTo>
                  <a:lnTo>
                    <a:pt x="91" y="40"/>
                  </a:lnTo>
                  <a:lnTo>
                    <a:pt x="93" y="43"/>
                  </a:lnTo>
                  <a:lnTo>
                    <a:pt x="95" y="46"/>
                  </a:lnTo>
                  <a:lnTo>
                    <a:pt x="97" y="49"/>
                  </a:lnTo>
                  <a:lnTo>
                    <a:pt x="98" y="52"/>
                  </a:lnTo>
                  <a:lnTo>
                    <a:pt x="100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4" y="1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5" y="23"/>
                  </a:lnTo>
                  <a:lnTo>
                    <a:pt x="12" y="28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1"/>
                  </a:lnTo>
                  <a:lnTo>
                    <a:pt x="3" y="88"/>
                  </a:lnTo>
                  <a:lnTo>
                    <a:pt x="5" y="94"/>
                  </a:lnTo>
                  <a:lnTo>
                    <a:pt x="8" y="100"/>
                  </a:lnTo>
                  <a:lnTo>
                    <a:pt x="12" y="106"/>
                  </a:lnTo>
                  <a:lnTo>
                    <a:pt x="15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5" y="127"/>
                  </a:lnTo>
                  <a:lnTo>
                    <a:pt x="41" y="129"/>
                  </a:lnTo>
                  <a:lnTo>
                    <a:pt x="48" y="131"/>
                  </a:lnTo>
                  <a:lnTo>
                    <a:pt x="54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8" y="131"/>
                  </a:lnTo>
                  <a:lnTo>
                    <a:pt x="94" y="129"/>
                  </a:lnTo>
                  <a:lnTo>
                    <a:pt x="100" y="127"/>
                  </a:lnTo>
                  <a:lnTo>
                    <a:pt x="106" y="123"/>
                  </a:lnTo>
                  <a:lnTo>
                    <a:pt x="111" y="120"/>
                  </a:lnTo>
                  <a:lnTo>
                    <a:pt x="116" y="115"/>
                  </a:lnTo>
                  <a:lnTo>
                    <a:pt x="120" y="111"/>
                  </a:lnTo>
                  <a:lnTo>
                    <a:pt x="124" y="106"/>
                  </a:lnTo>
                  <a:lnTo>
                    <a:pt x="128" y="100"/>
                  </a:lnTo>
                  <a:lnTo>
                    <a:pt x="130" y="94"/>
                  </a:lnTo>
                  <a:lnTo>
                    <a:pt x="133" y="88"/>
                  </a:lnTo>
                  <a:lnTo>
                    <a:pt x="134" y="81"/>
                  </a:lnTo>
                  <a:lnTo>
                    <a:pt x="135" y="74"/>
                  </a:lnTo>
                  <a:lnTo>
                    <a:pt x="136" y="67"/>
                  </a:lnTo>
                  <a:lnTo>
                    <a:pt x="135" y="60"/>
                  </a:lnTo>
                  <a:lnTo>
                    <a:pt x="134" y="53"/>
                  </a:lnTo>
                  <a:lnTo>
                    <a:pt x="133" y="46"/>
                  </a:lnTo>
                  <a:lnTo>
                    <a:pt x="130" y="40"/>
                  </a:lnTo>
                  <a:lnTo>
                    <a:pt x="128" y="34"/>
                  </a:lnTo>
                  <a:lnTo>
                    <a:pt x="124" y="28"/>
                  </a:lnTo>
                  <a:lnTo>
                    <a:pt x="120" y="23"/>
                  </a:lnTo>
                  <a:lnTo>
                    <a:pt x="116" y="19"/>
                  </a:lnTo>
                  <a:lnTo>
                    <a:pt x="111" y="14"/>
                  </a:lnTo>
                  <a:lnTo>
                    <a:pt x="106" y="11"/>
                  </a:lnTo>
                  <a:lnTo>
                    <a:pt x="100" y="7"/>
                  </a:lnTo>
                  <a:lnTo>
                    <a:pt x="94" y="5"/>
                  </a:lnTo>
                  <a:lnTo>
                    <a:pt x="88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3915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3945" y="2098"/>
              <a:ext cx="99" cy="128"/>
            </a:xfrm>
            <a:custGeom>
              <a:avLst/>
              <a:gdLst>
                <a:gd name="T0" fmla="*/ 34 w 99"/>
                <a:gd name="T1" fmla="*/ 99 h 128"/>
                <a:gd name="T2" fmla="*/ 34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4 w 99"/>
                <a:gd name="T9" fmla="*/ 50 h 128"/>
                <a:gd name="T10" fmla="*/ 34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4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4" y="99"/>
                  </a:moveTo>
                  <a:lnTo>
                    <a:pt x="34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4" y="50"/>
                  </a:lnTo>
                  <a:lnTo>
                    <a:pt x="34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4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  <p:pic>
        <p:nvPicPr>
          <p:cNvPr id="39" name="Picture 12" descr="slogan_left_wh_21_5_rgb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5955630"/>
            <a:ext cx="2784475" cy="536575"/>
          </a:xfrm>
          <a:prstGeom prst="rect">
            <a:avLst/>
          </a:prstGeom>
          <a:noFill/>
          <a:effectLst>
            <a:outerShdw blurRad="3175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24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9144000" cy="2016125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5517232"/>
            <a:ext cx="8496300" cy="791493"/>
          </a:xfrm>
        </p:spPr>
        <p:txBody>
          <a:bodyPr/>
          <a:lstStyle>
            <a:lvl1pPr algn="l">
              <a:lnSpc>
                <a:spcPct val="90000"/>
              </a:lnSpc>
              <a:defRPr sz="2400" b="0" cap="none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47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18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9144000" cy="2016125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5517232"/>
            <a:ext cx="8496300" cy="791493"/>
          </a:xfrm>
        </p:spPr>
        <p:txBody>
          <a:bodyPr/>
          <a:lstStyle>
            <a:lvl1pPr algn="l">
              <a:lnSpc>
                <a:spcPct val="90000"/>
              </a:lnSpc>
              <a:defRPr sz="2400" b="0" cap="none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17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Ne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209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703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988419"/>
            <a:ext cx="3095700" cy="881162"/>
          </a:xfrm>
          <a:solidFill>
            <a:srgbClr val="FEFEFE">
              <a:alpha val="7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62000" tIns="162000" rIns="162000" bIns="16200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fi-FI" sz="1800">
                <a:solidFill>
                  <a:schemeClr val="hlink"/>
                </a:solidFill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i-FI"/>
          </a:p>
        </p:txBody>
      </p:sp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61969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473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1223962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84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72815"/>
            <a:ext cx="8496300" cy="432000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323850" y="1412875"/>
            <a:ext cx="8496300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14163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78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42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46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50323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50886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Ne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209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174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33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06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30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3848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894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0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6342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176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089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88898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591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 title="for lifts only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00563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412875"/>
            <a:ext cx="4176142" cy="10795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171950" cy="36004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004048" y="6453188"/>
            <a:ext cx="1079500" cy="215900"/>
          </a:xfrm>
        </p:spPr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083549" y="6453188"/>
            <a:ext cx="2736602" cy="215900"/>
          </a:xfrm>
        </p:spPr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643685" y="6453188"/>
            <a:ext cx="360363" cy="215900"/>
          </a:xfrm>
        </p:spPr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61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559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988419"/>
            <a:ext cx="3095700" cy="881162"/>
          </a:xfrm>
          <a:solidFill>
            <a:srgbClr val="FEFEFE">
              <a:alpha val="7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62000" tIns="162000" rIns="162000" bIns="16200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fi-FI" sz="1800">
                <a:solidFill>
                  <a:schemeClr val="hlink"/>
                </a:solidFill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i-FI"/>
          </a:p>
        </p:txBody>
      </p:sp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7121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071B9"/>
                </a:solidFill>
              </a:rPr>
              <a:t>14/03/2014</a:t>
            </a:r>
            <a:endParaRPr lang="en-US">
              <a:solidFill>
                <a:srgbClr val="0071B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>
                <a:solidFill>
                  <a:srgbClr val="0071B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0071B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0071B9"/>
                </a:solidFill>
              </a:rPr>
              <a:pPr/>
              <a:t>‹N°›</a:t>
            </a:fld>
            <a:endParaRPr lang="en-US">
              <a:solidFill>
                <a:srgbClr val="007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963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smtClean="0">
                <a:solidFill>
                  <a:srgbClr val="9D9D9D"/>
                </a:solidFill>
              </a:rPr>
              <a:t>14/03/2014</a:t>
            </a:r>
            <a:endParaRPr lang="en-US">
              <a:solidFill>
                <a:srgbClr val="9D9D9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smtClean="0">
                <a:solidFill>
                  <a:srgbClr val="9D9D9D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9D9D9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9D9D9D"/>
                </a:solidFill>
              </a:rPr>
              <a:pPr/>
              <a:t>‹N°›</a:t>
            </a:fld>
            <a:endParaRPr lang="en-US">
              <a:solidFill>
                <a:srgbClr val="9D9D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84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tx2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61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>
                  <a:outerShdw blurRad="4445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03227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209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5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cicated to People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grpSp>
        <p:nvGrpSpPr>
          <p:cNvPr id="30" name="Group 3"/>
          <p:cNvGrpSpPr>
            <a:grpSpLocks/>
          </p:cNvGrpSpPr>
          <p:nvPr userDrawn="1"/>
        </p:nvGrpSpPr>
        <p:grpSpPr bwMode="auto">
          <a:xfrm>
            <a:off x="7737475" y="5949280"/>
            <a:ext cx="1082675" cy="547687"/>
            <a:chOff x="3392" y="1989"/>
            <a:chExt cx="682" cy="345"/>
          </a:xfrm>
        </p:grpSpPr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3392" y="1989"/>
              <a:ext cx="160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414" y="2098"/>
              <a:ext cx="124" cy="128"/>
            </a:xfrm>
            <a:custGeom>
              <a:avLst/>
              <a:gdLst>
                <a:gd name="T0" fmla="*/ 124 w 124"/>
                <a:gd name="T1" fmla="*/ 128 h 128"/>
                <a:gd name="T2" fmla="*/ 73 w 124"/>
                <a:gd name="T3" fmla="*/ 60 h 128"/>
                <a:gd name="T4" fmla="*/ 121 w 124"/>
                <a:gd name="T5" fmla="*/ 0 h 128"/>
                <a:gd name="T6" fmla="*/ 80 w 124"/>
                <a:gd name="T7" fmla="*/ 0 h 128"/>
                <a:gd name="T8" fmla="*/ 35 w 124"/>
                <a:gd name="T9" fmla="*/ 56 h 128"/>
                <a:gd name="T10" fmla="*/ 35 w 124"/>
                <a:gd name="T11" fmla="*/ 0 h 128"/>
                <a:gd name="T12" fmla="*/ 0 w 124"/>
                <a:gd name="T13" fmla="*/ 0 h 128"/>
                <a:gd name="T14" fmla="*/ 0 w 124"/>
                <a:gd name="T15" fmla="*/ 128 h 128"/>
                <a:gd name="T16" fmla="*/ 35 w 124"/>
                <a:gd name="T17" fmla="*/ 128 h 128"/>
                <a:gd name="T18" fmla="*/ 35 w 124"/>
                <a:gd name="T19" fmla="*/ 67 h 128"/>
                <a:gd name="T20" fmla="*/ 81 w 124"/>
                <a:gd name="T21" fmla="*/ 128 h 128"/>
                <a:gd name="T22" fmla="*/ 124 w 124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28">
                  <a:moveTo>
                    <a:pt x="124" y="128"/>
                  </a:moveTo>
                  <a:lnTo>
                    <a:pt x="73" y="60"/>
                  </a:lnTo>
                  <a:lnTo>
                    <a:pt x="121" y="0"/>
                  </a:lnTo>
                  <a:lnTo>
                    <a:pt x="80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1" y="128"/>
                  </a:ln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741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762" y="2098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8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8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3567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578" y="2094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99 w 136"/>
                <a:gd name="T3" fmla="*/ 78 h 134"/>
                <a:gd name="T4" fmla="*/ 97 w 136"/>
                <a:gd name="T5" fmla="*/ 85 h 134"/>
                <a:gd name="T6" fmla="*/ 93 w 136"/>
                <a:gd name="T7" fmla="*/ 91 h 134"/>
                <a:gd name="T8" fmla="*/ 86 w 136"/>
                <a:gd name="T9" fmla="*/ 98 h 134"/>
                <a:gd name="T10" fmla="*/ 75 w 136"/>
                <a:gd name="T11" fmla="*/ 103 h 134"/>
                <a:gd name="T12" fmla="*/ 61 w 136"/>
                <a:gd name="T13" fmla="*/ 103 h 134"/>
                <a:gd name="T14" fmla="*/ 55 w 136"/>
                <a:gd name="T15" fmla="*/ 101 h 134"/>
                <a:gd name="T16" fmla="*/ 49 w 136"/>
                <a:gd name="T17" fmla="*/ 98 h 134"/>
                <a:gd name="T18" fmla="*/ 44 w 136"/>
                <a:gd name="T19" fmla="*/ 94 h 134"/>
                <a:gd name="T20" fmla="*/ 40 w 136"/>
                <a:gd name="T21" fmla="*/ 88 h 134"/>
                <a:gd name="T22" fmla="*/ 37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6 w 136"/>
                <a:gd name="T29" fmla="*/ 56 h 134"/>
                <a:gd name="T30" fmla="*/ 39 w 136"/>
                <a:gd name="T31" fmla="*/ 49 h 134"/>
                <a:gd name="T32" fmla="*/ 42 w 136"/>
                <a:gd name="T33" fmla="*/ 43 h 134"/>
                <a:gd name="T34" fmla="*/ 49 w 136"/>
                <a:gd name="T35" fmla="*/ 36 h 134"/>
                <a:gd name="T36" fmla="*/ 61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6 w 136"/>
                <a:gd name="T43" fmla="*/ 36 h 134"/>
                <a:gd name="T44" fmla="*/ 91 w 136"/>
                <a:gd name="T45" fmla="*/ 40 h 134"/>
                <a:gd name="T46" fmla="*/ 95 w 136"/>
                <a:gd name="T47" fmla="*/ 46 h 134"/>
                <a:gd name="T48" fmla="*/ 98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4 w 136"/>
                <a:gd name="T55" fmla="*/ 1 h 134"/>
                <a:gd name="T56" fmla="*/ 41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5 w 136"/>
                <a:gd name="T65" fmla="*/ 40 h 134"/>
                <a:gd name="T66" fmla="*/ 1 w 136"/>
                <a:gd name="T67" fmla="*/ 53 h 134"/>
                <a:gd name="T68" fmla="*/ 0 w 136"/>
                <a:gd name="T69" fmla="*/ 67 h 134"/>
                <a:gd name="T70" fmla="*/ 1 w 136"/>
                <a:gd name="T71" fmla="*/ 81 h 134"/>
                <a:gd name="T72" fmla="*/ 5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1 w 136"/>
                <a:gd name="T81" fmla="*/ 129 h 134"/>
                <a:gd name="T82" fmla="*/ 54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4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4 w 136"/>
                <a:gd name="T95" fmla="*/ 106 h 134"/>
                <a:gd name="T96" fmla="*/ 130 w 136"/>
                <a:gd name="T97" fmla="*/ 94 h 134"/>
                <a:gd name="T98" fmla="*/ 134 w 136"/>
                <a:gd name="T99" fmla="*/ 81 h 134"/>
                <a:gd name="T100" fmla="*/ 136 w 136"/>
                <a:gd name="T101" fmla="*/ 67 h 134"/>
                <a:gd name="T102" fmla="*/ 134 w 136"/>
                <a:gd name="T103" fmla="*/ 53 h 134"/>
                <a:gd name="T104" fmla="*/ 130 w 136"/>
                <a:gd name="T105" fmla="*/ 40 h 134"/>
                <a:gd name="T106" fmla="*/ 124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4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0" y="75"/>
                  </a:lnTo>
                  <a:lnTo>
                    <a:pt x="99" y="78"/>
                  </a:lnTo>
                  <a:lnTo>
                    <a:pt x="98" y="82"/>
                  </a:lnTo>
                  <a:lnTo>
                    <a:pt x="97" y="85"/>
                  </a:lnTo>
                  <a:lnTo>
                    <a:pt x="95" y="88"/>
                  </a:lnTo>
                  <a:lnTo>
                    <a:pt x="93" y="91"/>
                  </a:lnTo>
                  <a:lnTo>
                    <a:pt x="91" y="94"/>
                  </a:lnTo>
                  <a:lnTo>
                    <a:pt x="86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1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49" y="98"/>
                  </a:lnTo>
                  <a:lnTo>
                    <a:pt x="47" y="96"/>
                  </a:lnTo>
                  <a:lnTo>
                    <a:pt x="44" y="94"/>
                  </a:lnTo>
                  <a:lnTo>
                    <a:pt x="42" y="91"/>
                  </a:lnTo>
                  <a:lnTo>
                    <a:pt x="40" y="88"/>
                  </a:lnTo>
                  <a:lnTo>
                    <a:pt x="39" y="85"/>
                  </a:lnTo>
                  <a:lnTo>
                    <a:pt x="37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6" y="56"/>
                  </a:lnTo>
                  <a:lnTo>
                    <a:pt x="37" y="52"/>
                  </a:lnTo>
                  <a:lnTo>
                    <a:pt x="39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4" y="40"/>
                  </a:lnTo>
                  <a:lnTo>
                    <a:pt x="49" y="36"/>
                  </a:lnTo>
                  <a:lnTo>
                    <a:pt x="55" y="33"/>
                  </a:lnTo>
                  <a:lnTo>
                    <a:pt x="61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6" y="36"/>
                  </a:lnTo>
                  <a:lnTo>
                    <a:pt x="89" y="38"/>
                  </a:lnTo>
                  <a:lnTo>
                    <a:pt x="91" y="40"/>
                  </a:lnTo>
                  <a:lnTo>
                    <a:pt x="93" y="43"/>
                  </a:lnTo>
                  <a:lnTo>
                    <a:pt x="95" y="46"/>
                  </a:lnTo>
                  <a:lnTo>
                    <a:pt x="97" y="49"/>
                  </a:lnTo>
                  <a:lnTo>
                    <a:pt x="98" y="52"/>
                  </a:lnTo>
                  <a:lnTo>
                    <a:pt x="100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4" y="1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5" y="23"/>
                  </a:lnTo>
                  <a:lnTo>
                    <a:pt x="12" y="28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1"/>
                  </a:lnTo>
                  <a:lnTo>
                    <a:pt x="3" y="88"/>
                  </a:lnTo>
                  <a:lnTo>
                    <a:pt x="5" y="94"/>
                  </a:lnTo>
                  <a:lnTo>
                    <a:pt x="8" y="100"/>
                  </a:lnTo>
                  <a:lnTo>
                    <a:pt x="12" y="106"/>
                  </a:lnTo>
                  <a:lnTo>
                    <a:pt x="15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5" y="127"/>
                  </a:lnTo>
                  <a:lnTo>
                    <a:pt x="41" y="129"/>
                  </a:lnTo>
                  <a:lnTo>
                    <a:pt x="48" y="131"/>
                  </a:lnTo>
                  <a:lnTo>
                    <a:pt x="54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8" y="131"/>
                  </a:lnTo>
                  <a:lnTo>
                    <a:pt x="94" y="129"/>
                  </a:lnTo>
                  <a:lnTo>
                    <a:pt x="100" y="127"/>
                  </a:lnTo>
                  <a:lnTo>
                    <a:pt x="106" y="123"/>
                  </a:lnTo>
                  <a:lnTo>
                    <a:pt x="111" y="120"/>
                  </a:lnTo>
                  <a:lnTo>
                    <a:pt x="116" y="115"/>
                  </a:lnTo>
                  <a:lnTo>
                    <a:pt x="120" y="111"/>
                  </a:lnTo>
                  <a:lnTo>
                    <a:pt x="124" y="106"/>
                  </a:lnTo>
                  <a:lnTo>
                    <a:pt x="128" y="100"/>
                  </a:lnTo>
                  <a:lnTo>
                    <a:pt x="130" y="94"/>
                  </a:lnTo>
                  <a:lnTo>
                    <a:pt x="133" y="88"/>
                  </a:lnTo>
                  <a:lnTo>
                    <a:pt x="134" y="81"/>
                  </a:lnTo>
                  <a:lnTo>
                    <a:pt x="135" y="74"/>
                  </a:lnTo>
                  <a:lnTo>
                    <a:pt x="136" y="67"/>
                  </a:lnTo>
                  <a:lnTo>
                    <a:pt x="135" y="60"/>
                  </a:lnTo>
                  <a:lnTo>
                    <a:pt x="134" y="53"/>
                  </a:lnTo>
                  <a:lnTo>
                    <a:pt x="133" y="46"/>
                  </a:lnTo>
                  <a:lnTo>
                    <a:pt x="130" y="40"/>
                  </a:lnTo>
                  <a:lnTo>
                    <a:pt x="128" y="34"/>
                  </a:lnTo>
                  <a:lnTo>
                    <a:pt x="124" y="28"/>
                  </a:lnTo>
                  <a:lnTo>
                    <a:pt x="120" y="23"/>
                  </a:lnTo>
                  <a:lnTo>
                    <a:pt x="116" y="19"/>
                  </a:lnTo>
                  <a:lnTo>
                    <a:pt x="111" y="14"/>
                  </a:lnTo>
                  <a:lnTo>
                    <a:pt x="106" y="11"/>
                  </a:lnTo>
                  <a:lnTo>
                    <a:pt x="100" y="7"/>
                  </a:lnTo>
                  <a:lnTo>
                    <a:pt x="94" y="5"/>
                  </a:lnTo>
                  <a:lnTo>
                    <a:pt x="88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3915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3945" y="2098"/>
              <a:ext cx="99" cy="128"/>
            </a:xfrm>
            <a:custGeom>
              <a:avLst/>
              <a:gdLst>
                <a:gd name="T0" fmla="*/ 34 w 99"/>
                <a:gd name="T1" fmla="*/ 99 h 128"/>
                <a:gd name="T2" fmla="*/ 34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4 w 99"/>
                <a:gd name="T9" fmla="*/ 50 h 128"/>
                <a:gd name="T10" fmla="*/ 34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4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4" y="99"/>
                  </a:moveTo>
                  <a:lnTo>
                    <a:pt x="34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4" y="50"/>
                  </a:lnTo>
                  <a:lnTo>
                    <a:pt x="34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4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  <p:pic>
        <p:nvPicPr>
          <p:cNvPr id="39" name="Picture 12" descr="slogan_left_wh_21_5_rgb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5955630"/>
            <a:ext cx="2784475" cy="536575"/>
          </a:xfrm>
          <a:prstGeom prst="rect">
            <a:avLst/>
          </a:prstGeom>
          <a:noFill/>
          <a:effectLst>
            <a:outerShdw blurRad="3175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225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429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932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9144000" cy="2016125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5517232"/>
            <a:ext cx="8496300" cy="791493"/>
          </a:xfrm>
        </p:spPr>
        <p:txBody>
          <a:bodyPr/>
          <a:lstStyle>
            <a:lvl1pPr algn="l">
              <a:lnSpc>
                <a:spcPct val="90000"/>
              </a:lnSpc>
              <a:defRPr sz="2400" b="0" cap="none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099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083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Ne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89363"/>
            <a:ext cx="8496300" cy="1655762"/>
          </a:xfrm>
        </p:spPr>
        <p:txBody>
          <a:bodyPr anchor="b"/>
          <a:lstStyle>
            <a:lvl1pPr>
              <a:defRPr sz="4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5589588"/>
            <a:ext cx="8496300" cy="719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55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en-US" noProof="0" dirty="0" smtClean="0"/>
          </a:p>
        </p:txBody>
      </p: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209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82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732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988419"/>
            <a:ext cx="3095700" cy="881162"/>
          </a:xfrm>
          <a:solidFill>
            <a:srgbClr val="FEFEFE">
              <a:alpha val="7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62000" tIns="162000" rIns="162000" bIns="16200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fi-FI" sz="1800">
                <a:solidFill>
                  <a:schemeClr val="hlink"/>
                </a:solidFill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i-FI"/>
          </a:p>
        </p:txBody>
      </p:sp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8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0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1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2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3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5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42956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47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1223962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317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72815"/>
            <a:ext cx="8496300" cy="432000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323850" y="1412875"/>
            <a:ext cx="8496300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03929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78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66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874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50323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68480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2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119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4"/>
            <a:ext cx="7488238" cy="1223962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173538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773238"/>
            <a:ext cx="4173538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175125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73238"/>
            <a:ext cx="4175125" cy="431958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610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2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643437" y="1412875"/>
            <a:ext cx="450056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417195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80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3848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76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94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 1/3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84169" y="1412875"/>
            <a:ext cx="3059831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196" y="1412875"/>
            <a:ext cx="5616302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0032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176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59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1/4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888980" y="1412875"/>
            <a:ext cx="2267743" cy="467995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850" y="1412875"/>
            <a:ext cx="6408390" cy="46799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924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 title="for lifts only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00563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412875"/>
            <a:ext cx="4176142" cy="10795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171950" cy="36004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004048" y="6453188"/>
            <a:ext cx="1079500" cy="215900"/>
          </a:xfrm>
        </p:spPr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083549" y="6453188"/>
            <a:ext cx="2736602" cy="215900"/>
          </a:xfrm>
        </p:spPr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643685" y="6453188"/>
            <a:ext cx="360363" cy="215900"/>
          </a:xfrm>
        </p:spPr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09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78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071B9"/>
                </a:solidFill>
              </a:rPr>
              <a:t>14/03/2014</a:t>
            </a:r>
            <a:endParaRPr lang="en-US">
              <a:solidFill>
                <a:srgbClr val="0071B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>
                <a:solidFill>
                  <a:srgbClr val="0071B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0071B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0071B9"/>
                </a:solidFill>
              </a:rPr>
              <a:pPr/>
              <a:t>‹N°›</a:t>
            </a:fld>
            <a:endParaRPr lang="en-US">
              <a:solidFill>
                <a:srgbClr val="007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918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smtClean="0">
                <a:solidFill>
                  <a:srgbClr val="9D9D9D"/>
                </a:solidFill>
              </a:rPr>
              <a:t>14/03/2014</a:t>
            </a:r>
            <a:endParaRPr lang="en-US">
              <a:solidFill>
                <a:srgbClr val="9D9D9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smtClean="0">
                <a:solidFill>
                  <a:srgbClr val="9D9D9D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9D9D9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9D9D9D"/>
                </a:solidFill>
              </a:rPr>
              <a:pPr/>
              <a:t>‹N°›</a:t>
            </a:fld>
            <a:endParaRPr lang="en-US">
              <a:solidFill>
                <a:srgbClr val="9D9D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669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72815"/>
            <a:ext cx="8496300" cy="432000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323850" y="1412875"/>
            <a:ext cx="8496300" cy="360363"/>
          </a:xfrm>
        </p:spPr>
        <p:txBody>
          <a:bodyPr anchor="b"/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0" y="6092825"/>
            <a:ext cx="4248150" cy="360363"/>
          </a:xfrm>
        </p:spPr>
        <p:txBody>
          <a:bodyPr anchor="b" anchorCtr="0"/>
          <a:lstStyle>
            <a:lvl1pPr marL="0" indent="0" algn="r">
              <a:buFontTx/>
              <a:buNone/>
              <a:defRPr sz="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5131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tx2"/>
                </a:solidFill>
                <a:effectLst/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601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1119"/>
            <a:ext cx="8496300" cy="1655762"/>
          </a:xfrm>
        </p:spPr>
        <p:txBody>
          <a:bodyPr anchor="ctr" anchorCtr="0"/>
          <a:lstStyle>
            <a:lvl1pPr algn="ctr">
              <a:defRPr sz="4000">
                <a:solidFill>
                  <a:schemeClr val="bg1"/>
                </a:solidFill>
                <a:effectLst>
                  <a:outerShdw blurRad="4445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r>
              <a:rPr lang="fr-FR" noProof="0" smtClean="0"/>
              <a:t>Modifiez le style du titre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29827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078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614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cicated to People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14/03/2014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srgbClr val="FFFFFF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04FC64F-66B6-486E-8EFE-9FD96A66D16B}" type="slidenum">
              <a:rPr lang="en-US" smtClean="0">
                <a:solidFill>
                  <a:srgbClr val="FFFFFF"/>
                </a:solidFill>
              </a:rPr>
              <a:pPr/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i-FI" dirty="0"/>
          </a:p>
        </p:txBody>
      </p:sp>
      <p:grpSp>
        <p:nvGrpSpPr>
          <p:cNvPr id="30" name="Group 3"/>
          <p:cNvGrpSpPr>
            <a:grpSpLocks/>
          </p:cNvGrpSpPr>
          <p:nvPr userDrawn="1"/>
        </p:nvGrpSpPr>
        <p:grpSpPr bwMode="auto">
          <a:xfrm>
            <a:off x="7737475" y="5949280"/>
            <a:ext cx="1082675" cy="547687"/>
            <a:chOff x="3392" y="1989"/>
            <a:chExt cx="682" cy="345"/>
          </a:xfrm>
        </p:grpSpPr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3392" y="1989"/>
              <a:ext cx="160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414" y="2098"/>
              <a:ext cx="124" cy="128"/>
            </a:xfrm>
            <a:custGeom>
              <a:avLst/>
              <a:gdLst>
                <a:gd name="T0" fmla="*/ 124 w 124"/>
                <a:gd name="T1" fmla="*/ 128 h 128"/>
                <a:gd name="T2" fmla="*/ 73 w 124"/>
                <a:gd name="T3" fmla="*/ 60 h 128"/>
                <a:gd name="T4" fmla="*/ 121 w 124"/>
                <a:gd name="T5" fmla="*/ 0 h 128"/>
                <a:gd name="T6" fmla="*/ 80 w 124"/>
                <a:gd name="T7" fmla="*/ 0 h 128"/>
                <a:gd name="T8" fmla="*/ 35 w 124"/>
                <a:gd name="T9" fmla="*/ 56 h 128"/>
                <a:gd name="T10" fmla="*/ 35 w 124"/>
                <a:gd name="T11" fmla="*/ 0 h 128"/>
                <a:gd name="T12" fmla="*/ 0 w 124"/>
                <a:gd name="T13" fmla="*/ 0 h 128"/>
                <a:gd name="T14" fmla="*/ 0 w 124"/>
                <a:gd name="T15" fmla="*/ 128 h 128"/>
                <a:gd name="T16" fmla="*/ 35 w 124"/>
                <a:gd name="T17" fmla="*/ 128 h 128"/>
                <a:gd name="T18" fmla="*/ 35 w 124"/>
                <a:gd name="T19" fmla="*/ 67 h 128"/>
                <a:gd name="T20" fmla="*/ 81 w 124"/>
                <a:gd name="T21" fmla="*/ 128 h 128"/>
                <a:gd name="T22" fmla="*/ 124 w 124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28">
                  <a:moveTo>
                    <a:pt x="124" y="128"/>
                  </a:moveTo>
                  <a:lnTo>
                    <a:pt x="73" y="60"/>
                  </a:lnTo>
                  <a:lnTo>
                    <a:pt x="121" y="0"/>
                  </a:lnTo>
                  <a:lnTo>
                    <a:pt x="80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1" y="128"/>
                  </a:ln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741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762" y="2098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8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8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3567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578" y="2094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99 w 136"/>
                <a:gd name="T3" fmla="*/ 78 h 134"/>
                <a:gd name="T4" fmla="*/ 97 w 136"/>
                <a:gd name="T5" fmla="*/ 85 h 134"/>
                <a:gd name="T6" fmla="*/ 93 w 136"/>
                <a:gd name="T7" fmla="*/ 91 h 134"/>
                <a:gd name="T8" fmla="*/ 86 w 136"/>
                <a:gd name="T9" fmla="*/ 98 h 134"/>
                <a:gd name="T10" fmla="*/ 75 w 136"/>
                <a:gd name="T11" fmla="*/ 103 h 134"/>
                <a:gd name="T12" fmla="*/ 61 w 136"/>
                <a:gd name="T13" fmla="*/ 103 h 134"/>
                <a:gd name="T14" fmla="*/ 55 w 136"/>
                <a:gd name="T15" fmla="*/ 101 h 134"/>
                <a:gd name="T16" fmla="*/ 49 w 136"/>
                <a:gd name="T17" fmla="*/ 98 h 134"/>
                <a:gd name="T18" fmla="*/ 44 w 136"/>
                <a:gd name="T19" fmla="*/ 94 h 134"/>
                <a:gd name="T20" fmla="*/ 40 w 136"/>
                <a:gd name="T21" fmla="*/ 88 h 134"/>
                <a:gd name="T22" fmla="*/ 37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6 w 136"/>
                <a:gd name="T29" fmla="*/ 56 h 134"/>
                <a:gd name="T30" fmla="*/ 39 w 136"/>
                <a:gd name="T31" fmla="*/ 49 h 134"/>
                <a:gd name="T32" fmla="*/ 42 w 136"/>
                <a:gd name="T33" fmla="*/ 43 h 134"/>
                <a:gd name="T34" fmla="*/ 49 w 136"/>
                <a:gd name="T35" fmla="*/ 36 h 134"/>
                <a:gd name="T36" fmla="*/ 61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6 w 136"/>
                <a:gd name="T43" fmla="*/ 36 h 134"/>
                <a:gd name="T44" fmla="*/ 91 w 136"/>
                <a:gd name="T45" fmla="*/ 40 h 134"/>
                <a:gd name="T46" fmla="*/ 95 w 136"/>
                <a:gd name="T47" fmla="*/ 46 h 134"/>
                <a:gd name="T48" fmla="*/ 98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4 w 136"/>
                <a:gd name="T55" fmla="*/ 1 h 134"/>
                <a:gd name="T56" fmla="*/ 41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5 w 136"/>
                <a:gd name="T65" fmla="*/ 40 h 134"/>
                <a:gd name="T66" fmla="*/ 1 w 136"/>
                <a:gd name="T67" fmla="*/ 53 h 134"/>
                <a:gd name="T68" fmla="*/ 0 w 136"/>
                <a:gd name="T69" fmla="*/ 67 h 134"/>
                <a:gd name="T70" fmla="*/ 1 w 136"/>
                <a:gd name="T71" fmla="*/ 81 h 134"/>
                <a:gd name="T72" fmla="*/ 5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1 w 136"/>
                <a:gd name="T81" fmla="*/ 129 h 134"/>
                <a:gd name="T82" fmla="*/ 54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4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4 w 136"/>
                <a:gd name="T95" fmla="*/ 106 h 134"/>
                <a:gd name="T96" fmla="*/ 130 w 136"/>
                <a:gd name="T97" fmla="*/ 94 h 134"/>
                <a:gd name="T98" fmla="*/ 134 w 136"/>
                <a:gd name="T99" fmla="*/ 81 h 134"/>
                <a:gd name="T100" fmla="*/ 136 w 136"/>
                <a:gd name="T101" fmla="*/ 67 h 134"/>
                <a:gd name="T102" fmla="*/ 134 w 136"/>
                <a:gd name="T103" fmla="*/ 53 h 134"/>
                <a:gd name="T104" fmla="*/ 130 w 136"/>
                <a:gd name="T105" fmla="*/ 40 h 134"/>
                <a:gd name="T106" fmla="*/ 124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4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0" y="75"/>
                  </a:lnTo>
                  <a:lnTo>
                    <a:pt x="99" y="78"/>
                  </a:lnTo>
                  <a:lnTo>
                    <a:pt x="98" y="82"/>
                  </a:lnTo>
                  <a:lnTo>
                    <a:pt x="97" y="85"/>
                  </a:lnTo>
                  <a:lnTo>
                    <a:pt x="95" y="88"/>
                  </a:lnTo>
                  <a:lnTo>
                    <a:pt x="93" y="91"/>
                  </a:lnTo>
                  <a:lnTo>
                    <a:pt x="91" y="94"/>
                  </a:lnTo>
                  <a:lnTo>
                    <a:pt x="86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1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49" y="98"/>
                  </a:lnTo>
                  <a:lnTo>
                    <a:pt x="47" y="96"/>
                  </a:lnTo>
                  <a:lnTo>
                    <a:pt x="44" y="94"/>
                  </a:lnTo>
                  <a:lnTo>
                    <a:pt x="42" y="91"/>
                  </a:lnTo>
                  <a:lnTo>
                    <a:pt x="40" y="88"/>
                  </a:lnTo>
                  <a:lnTo>
                    <a:pt x="39" y="85"/>
                  </a:lnTo>
                  <a:lnTo>
                    <a:pt x="37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6" y="56"/>
                  </a:lnTo>
                  <a:lnTo>
                    <a:pt x="37" y="52"/>
                  </a:lnTo>
                  <a:lnTo>
                    <a:pt x="39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4" y="40"/>
                  </a:lnTo>
                  <a:lnTo>
                    <a:pt x="49" y="36"/>
                  </a:lnTo>
                  <a:lnTo>
                    <a:pt x="55" y="33"/>
                  </a:lnTo>
                  <a:lnTo>
                    <a:pt x="61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6" y="36"/>
                  </a:lnTo>
                  <a:lnTo>
                    <a:pt x="89" y="38"/>
                  </a:lnTo>
                  <a:lnTo>
                    <a:pt x="91" y="40"/>
                  </a:lnTo>
                  <a:lnTo>
                    <a:pt x="93" y="43"/>
                  </a:lnTo>
                  <a:lnTo>
                    <a:pt x="95" y="46"/>
                  </a:lnTo>
                  <a:lnTo>
                    <a:pt x="97" y="49"/>
                  </a:lnTo>
                  <a:lnTo>
                    <a:pt x="98" y="52"/>
                  </a:lnTo>
                  <a:lnTo>
                    <a:pt x="100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4" y="1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5" y="23"/>
                  </a:lnTo>
                  <a:lnTo>
                    <a:pt x="12" y="28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1"/>
                  </a:lnTo>
                  <a:lnTo>
                    <a:pt x="3" y="88"/>
                  </a:lnTo>
                  <a:lnTo>
                    <a:pt x="5" y="94"/>
                  </a:lnTo>
                  <a:lnTo>
                    <a:pt x="8" y="100"/>
                  </a:lnTo>
                  <a:lnTo>
                    <a:pt x="12" y="106"/>
                  </a:lnTo>
                  <a:lnTo>
                    <a:pt x="15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5" y="127"/>
                  </a:lnTo>
                  <a:lnTo>
                    <a:pt x="41" y="129"/>
                  </a:lnTo>
                  <a:lnTo>
                    <a:pt x="48" y="131"/>
                  </a:lnTo>
                  <a:lnTo>
                    <a:pt x="54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8" y="131"/>
                  </a:lnTo>
                  <a:lnTo>
                    <a:pt x="94" y="129"/>
                  </a:lnTo>
                  <a:lnTo>
                    <a:pt x="100" y="127"/>
                  </a:lnTo>
                  <a:lnTo>
                    <a:pt x="106" y="123"/>
                  </a:lnTo>
                  <a:lnTo>
                    <a:pt x="111" y="120"/>
                  </a:lnTo>
                  <a:lnTo>
                    <a:pt x="116" y="115"/>
                  </a:lnTo>
                  <a:lnTo>
                    <a:pt x="120" y="111"/>
                  </a:lnTo>
                  <a:lnTo>
                    <a:pt x="124" y="106"/>
                  </a:lnTo>
                  <a:lnTo>
                    <a:pt x="128" y="100"/>
                  </a:lnTo>
                  <a:lnTo>
                    <a:pt x="130" y="94"/>
                  </a:lnTo>
                  <a:lnTo>
                    <a:pt x="133" y="88"/>
                  </a:lnTo>
                  <a:lnTo>
                    <a:pt x="134" y="81"/>
                  </a:lnTo>
                  <a:lnTo>
                    <a:pt x="135" y="74"/>
                  </a:lnTo>
                  <a:lnTo>
                    <a:pt x="136" y="67"/>
                  </a:lnTo>
                  <a:lnTo>
                    <a:pt x="135" y="60"/>
                  </a:lnTo>
                  <a:lnTo>
                    <a:pt x="134" y="53"/>
                  </a:lnTo>
                  <a:lnTo>
                    <a:pt x="133" y="46"/>
                  </a:lnTo>
                  <a:lnTo>
                    <a:pt x="130" y="40"/>
                  </a:lnTo>
                  <a:lnTo>
                    <a:pt x="128" y="34"/>
                  </a:lnTo>
                  <a:lnTo>
                    <a:pt x="124" y="28"/>
                  </a:lnTo>
                  <a:lnTo>
                    <a:pt x="120" y="23"/>
                  </a:lnTo>
                  <a:lnTo>
                    <a:pt x="116" y="19"/>
                  </a:lnTo>
                  <a:lnTo>
                    <a:pt x="111" y="14"/>
                  </a:lnTo>
                  <a:lnTo>
                    <a:pt x="106" y="11"/>
                  </a:lnTo>
                  <a:lnTo>
                    <a:pt x="100" y="7"/>
                  </a:lnTo>
                  <a:lnTo>
                    <a:pt x="94" y="5"/>
                  </a:lnTo>
                  <a:lnTo>
                    <a:pt x="88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3915" y="1989"/>
              <a:ext cx="159" cy="3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3945" y="2098"/>
              <a:ext cx="99" cy="128"/>
            </a:xfrm>
            <a:custGeom>
              <a:avLst/>
              <a:gdLst>
                <a:gd name="T0" fmla="*/ 34 w 99"/>
                <a:gd name="T1" fmla="*/ 99 h 128"/>
                <a:gd name="T2" fmla="*/ 34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4 w 99"/>
                <a:gd name="T9" fmla="*/ 50 h 128"/>
                <a:gd name="T10" fmla="*/ 34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4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4" y="99"/>
                  </a:moveTo>
                  <a:lnTo>
                    <a:pt x="34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4" y="50"/>
                  </a:lnTo>
                  <a:lnTo>
                    <a:pt x="34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4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i-FI">
                <a:solidFill>
                  <a:srgbClr val="191919"/>
                </a:solidFill>
              </a:endParaRPr>
            </a:p>
          </p:txBody>
        </p:sp>
      </p:grpSp>
      <p:pic>
        <p:nvPicPr>
          <p:cNvPr id="39" name="Picture 12" descr="slogan_left_wh_21_5_rgb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5955630"/>
            <a:ext cx="2784475" cy="536575"/>
          </a:xfrm>
          <a:prstGeom prst="rect">
            <a:avLst/>
          </a:prstGeom>
          <a:noFill/>
          <a:effectLst>
            <a:outerShdw blurRad="3175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184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50378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i-FI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23850" y="692150"/>
            <a:ext cx="7488238" cy="720725"/>
          </a:xfrm>
        </p:spPr>
        <p:txBody>
          <a:bodyPr/>
          <a:lstStyle>
            <a:lvl1pPr marL="0" indent="0">
              <a:buFontTx/>
              <a:buNone/>
              <a:defRPr sz="18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926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26" Type="http://schemas.openxmlformats.org/officeDocument/2006/relationships/slideLayout" Target="../slideLayouts/slideLayout82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5" Type="http://schemas.openxmlformats.org/officeDocument/2006/relationships/slideLayout" Target="../slideLayouts/slideLayout81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29" Type="http://schemas.openxmlformats.org/officeDocument/2006/relationships/theme" Target="../theme/theme3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9.xml"/><Relationship Id="rId28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8.xml"/><Relationship Id="rId27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88913"/>
            <a:ext cx="7488238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 style du titre</a:t>
            </a:r>
            <a:endParaRPr lang="en-US" noProof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12875"/>
            <a:ext cx="84963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US" noProof="0" smtClean="0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1041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</p:grpSp>
      <p:sp>
        <p:nvSpPr>
          <p:cNvPr id="1049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4213" y="6453188"/>
            <a:ext cx="10795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3713" y="6453188"/>
            <a:ext cx="70564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453188"/>
            <a:ext cx="3603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4FC64F-66B6-486E-8EFE-9FD96A66D16B}" type="slidenum">
              <a:rPr lang="en-US" smtClean="0">
                <a:solidFill>
                  <a:srgbClr val="19191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0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71463" indent="-271463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0350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804863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74738" indent="-268288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4pPr>
      <a:lvl5pPr marL="1346200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18034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2606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27178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1750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88913"/>
            <a:ext cx="7488238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 style du titre</a:t>
            </a:r>
            <a:endParaRPr lang="en-US" noProof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12875"/>
            <a:ext cx="84963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US" noProof="0" smtClean="0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1041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</p:grpSp>
      <p:sp>
        <p:nvSpPr>
          <p:cNvPr id="1049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4213" y="6453188"/>
            <a:ext cx="10795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3713" y="6453188"/>
            <a:ext cx="70564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453188"/>
            <a:ext cx="3603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4FC64F-66B6-486E-8EFE-9FD96A66D16B}" type="slidenum">
              <a:rPr lang="en-US" smtClean="0">
                <a:solidFill>
                  <a:srgbClr val="19191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19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  <p:sldLayoutId id="2147483714" r:id="rId25"/>
    <p:sldLayoutId id="2147483715" r:id="rId26"/>
    <p:sldLayoutId id="2147483716" r:id="rId27"/>
    <p:sldLayoutId id="2147483717" r:id="rId2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71463" indent="-271463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0350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804863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74738" indent="-268288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4pPr>
      <a:lvl5pPr marL="1346200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18034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2606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27178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1750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88913"/>
            <a:ext cx="7488238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 style du titre</a:t>
            </a:r>
            <a:endParaRPr lang="en-US" noProof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12875"/>
            <a:ext cx="84963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US" noProof="0" smtClean="0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7954963" y="333375"/>
            <a:ext cx="793750" cy="401638"/>
            <a:chOff x="2539" y="1988"/>
            <a:chExt cx="682" cy="345"/>
          </a:xfrm>
        </p:grpSpPr>
        <p:sp>
          <p:nvSpPr>
            <p:cNvPr id="1041" name="Rectangle 17"/>
            <p:cNvSpPr>
              <a:spLocks noChangeArrowheads="1"/>
            </p:cNvSpPr>
            <p:nvPr userDrawn="1"/>
          </p:nvSpPr>
          <p:spPr bwMode="auto">
            <a:xfrm>
              <a:off x="2539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 userDrawn="1"/>
          </p:nvSpPr>
          <p:spPr bwMode="auto">
            <a:xfrm>
              <a:off x="2562" y="2097"/>
              <a:ext cx="122" cy="128"/>
            </a:xfrm>
            <a:custGeom>
              <a:avLst/>
              <a:gdLst>
                <a:gd name="T0" fmla="*/ 122 w 122"/>
                <a:gd name="T1" fmla="*/ 128 h 128"/>
                <a:gd name="T2" fmla="*/ 71 w 122"/>
                <a:gd name="T3" fmla="*/ 60 h 128"/>
                <a:gd name="T4" fmla="*/ 119 w 122"/>
                <a:gd name="T5" fmla="*/ 0 h 128"/>
                <a:gd name="T6" fmla="*/ 78 w 122"/>
                <a:gd name="T7" fmla="*/ 0 h 128"/>
                <a:gd name="T8" fmla="*/ 35 w 122"/>
                <a:gd name="T9" fmla="*/ 56 h 128"/>
                <a:gd name="T10" fmla="*/ 35 w 122"/>
                <a:gd name="T11" fmla="*/ 0 h 128"/>
                <a:gd name="T12" fmla="*/ 0 w 122"/>
                <a:gd name="T13" fmla="*/ 0 h 128"/>
                <a:gd name="T14" fmla="*/ 0 w 122"/>
                <a:gd name="T15" fmla="*/ 128 h 128"/>
                <a:gd name="T16" fmla="*/ 35 w 122"/>
                <a:gd name="T17" fmla="*/ 128 h 128"/>
                <a:gd name="T18" fmla="*/ 35 w 122"/>
                <a:gd name="T19" fmla="*/ 67 h 128"/>
                <a:gd name="T20" fmla="*/ 80 w 122"/>
                <a:gd name="T21" fmla="*/ 128 h 128"/>
                <a:gd name="T22" fmla="*/ 122 w 122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28">
                  <a:moveTo>
                    <a:pt x="122" y="128"/>
                  </a:moveTo>
                  <a:lnTo>
                    <a:pt x="71" y="60"/>
                  </a:lnTo>
                  <a:lnTo>
                    <a:pt x="119" y="0"/>
                  </a:lnTo>
                  <a:lnTo>
                    <a:pt x="78" y="0"/>
                  </a:lnTo>
                  <a:lnTo>
                    <a:pt x="35" y="56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5" y="128"/>
                  </a:lnTo>
                  <a:lnTo>
                    <a:pt x="35" y="67"/>
                  </a:lnTo>
                  <a:lnTo>
                    <a:pt x="80" y="128"/>
                  </a:lnTo>
                  <a:lnTo>
                    <a:pt x="122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auto">
            <a:xfrm>
              <a:off x="2888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 userDrawn="1"/>
          </p:nvSpPr>
          <p:spPr bwMode="auto">
            <a:xfrm>
              <a:off x="2909" y="2097"/>
              <a:ext cx="116" cy="128"/>
            </a:xfrm>
            <a:custGeom>
              <a:avLst/>
              <a:gdLst>
                <a:gd name="T0" fmla="*/ 84 w 116"/>
                <a:gd name="T1" fmla="*/ 0 h 128"/>
                <a:gd name="T2" fmla="*/ 84 w 116"/>
                <a:gd name="T3" fmla="*/ 62 h 128"/>
                <a:gd name="T4" fmla="*/ 20 w 116"/>
                <a:gd name="T5" fmla="*/ 0 h 128"/>
                <a:gd name="T6" fmla="*/ 0 w 116"/>
                <a:gd name="T7" fmla="*/ 0 h 128"/>
                <a:gd name="T8" fmla="*/ 0 w 116"/>
                <a:gd name="T9" fmla="*/ 128 h 128"/>
                <a:gd name="T10" fmla="*/ 32 w 116"/>
                <a:gd name="T11" fmla="*/ 128 h 128"/>
                <a:gd name="T12" fmla="*/ 32 w 116"/>
                <a:gd name="T13" fmla="*/ 63 h 128"/>
                <a:gd name="T14" fmla="*/ 99 w 116"/>
                <a:gd name="T15" fmla="*/ 128 h 128"/>
                <a:gd name="T16" fmla="*/ 116 w 116"/>
                <a:gd name="T17" fmla="*/ 128 h 128"/>
                <a:gd name="T18" fmla="*/ 116 w 116"/>
                <a:gd name="T19" fmla="*/ 0 h 128"/>
                <a:gd name="T20" fmla="*/ 84 w 116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84" y="0"/>
                  </a:moveTo>
                  <a:lnTo>
                    <a:pt x="84" y="6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32" y="63"/>
                  </a:lnTo>
                  <a:lnTo>
                    <a:pt x="99" y="128"/>
                  </a:lnTo>
                  <a:lnTo>
                    <a:pt x="116" y="128"/>
                  </a:lnTo>
                  <a:lnTo>
                    <a:pt x="11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auto">
            <a:xfrm>
              <a:off x="2713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 userDrawn="1"/>
          </p:nvSpPr>
          <p:spPr bwMode="auto">
            <a:xfrm>
              <a:off x="2724" y="2093"/>
              <a:ext cx="136" cy="134"/>
            </a:xfrm>
            <a:custGeom>
              <a:avLst/>
              <a:gdLst>
                <a:gd name="T0" fmla="*/ 101 w 136"/>
                <a:gd name="T1" fmla="*/ 71 h 134"/>
                <a:gd name="T2" fmla="*/ 100 w 136"/>
                <a:gd name="T3" fmla="*/ 78 h 134"/>
                <a:gd name="T4" fmla="*/ 97 w 136"/>
                <a:gd name="T5" fmla="*/ 85 h 134"/>
                <a:gd name="T6" fmla="*/ 94 w 136"/>
                <a:gd name="T7" fmla="*/ 91 h 134"/>
                <a:gd name="T8" fmla="*/ 87 w 136"/>
                <a:gd name="T9" fmla="*/ 98 h 134"/>
                <a:gd name="T10" fmla="*/ 75 w 136"/>
                <a:gd name="T11" fmla="*/ 103 h 134"/>
                <a:gd name="T12" fmla="*/ 62 w 136"/>
                <a:gd name="T13" fmla="*/ 103 h 134"/>
                <a:gd name="T14" fmla="*/ 55 w 136"/>
                <a:gd name="T15" fmla="*/ 101 h 134"/>
                <a:gd name="T16" fmla="*/ 50 w 136"/>
                <a:gd name="T17" fmla="*/ 98 h 134"/>
                <a:gd name="T18" fmla="*/ 45 w 136"/>
                <a:gd name="T19" fmla="*/ 94 h 134"/>
                <a:gd name="T20" fmla="*/ 41 w 136"/>
                <a:gd name="T21" fmla="*/ 88 h 134"/>
                <a:gd name="T22" fmla="*/ 38 w 136"/>
                <a:gd name="T23" fmla="*/ 82 h 134"/>
                <a:gd name="T24" fmla="*/ 35 w 136"/>
                <a:gd name="T25" fmla="*/ 71 h 134"/>
                <a:gd name="T26" fmla="*/ 35 w 136"/>
                <a:gd name="T27" fmla="*/ 63 h 134"/>
                <a:gd name="T28" fmla="*/ 37 w 136"/>
                <a:gd name="T29" fmla="*/ 56 h 134"/>
                <a:gd name="T30" fmla="*/ 39 w 136"/>
                <a:gd name="T31" fmla="*/ 49 h 134"/>
                <a:gd name="T32" fmla="*/ 43 w 136"/>
                <a:gd name="T33" fmla="*/ 43 h 134"/>
                <a:gd name="T34" fmla="*/ 50 w 136"/>
                <a:gd name="T35" fmla="*/ 36 h 134"/>
                <a:gd name="T36" fmla="*/ 62 w 136"/>
                <a:gd name="T37" fmla="*/ 31 h 134"/>
                <a:gd name="T38" fmla="*/ 75 w 136"/>
                <a:gd name="T39" fmla="*/ 31 h 134"/>
                <a:gd name="T40" fmla="*/ 81 w 136"/>
                <a:gd name="T41" fmla="*/ 33 h 134"/>
                <a:gd name="T42" fmla="*/ 87 w 136"/>
                <a:gd name="T43" fmla="*/ 36 h 134"/>
                <a:gd name="T44" fmla="*/ 92 w 136"/>
                <a:gd name="T45" fmla="*/ 40 h 134"/>
                <a:gd name="T46" fmla="*/ 96 w 136"/>
                <a:gd name="T47" fmla="*/ 46 h 134"/>
                <a:gd name="T48" fmla="*/ 99 w 136"/>
                <a:gd name="T49" fmla="*/ 52 h 134"/>
                <a:gd name="T50" fmla="*/ 101 w 136"/>
                <a:gd name="T51" fmla="*/ 63 h 134"/>
                <a:gd name="T52" fmla="*/ 68 w 136"/>
                <a:gd name="T53" fmla="*/ 0 h 134"/>
                <a:gd name="T54" fmla="*/ 55 w 136"/>
                <a:gd name="T55" fmla="*/ 1 h 134"/>
                <a:gd name="T56" fmla="*/ 42 w 136"/>
                <a:gd name="T57" fmla="*/ 5 h 134"/>
                <a:gd name="T58" fmla="*/ 30 w 136"/>
                <a:gd name="T59" fmla="*/ 11 h 134"/>
                <a:gd name="T60" fmla="*/ 20 w 136"/>
                <a:gd name="T61" fmla="*/ 19 h 134"/>
                <a:gd name="T62" fmla="*/ 12 w 136"/>
                <a:gd name="T63" fmla="*/ 28 h 134"/>
                <a:gd name="T64" fmla="*/ 6 w 136"/>
                <a:gd name="T65" fmla="*/ 40 h 134"/>
                <a:gd name="T66" fmla="*/ 2 w 136"/>
                <a:gd name="T67" fmla="*/ 53 h 134"/>
                <a:gd name="T68" fmla="*/ 0 w 136"/>
                <a:gd name="T69" fmla="*/ 67 h 134"/>
                <a:gd name="T70" fmla="*/ 2 w 136"/>
                <a:gd name="T71" fmla="*/ 81 h 134"/>
                <a:gd name="T72" fmla="*/ 6 w 136"/>
                <a:gd name="T73" fmla="*/ 94 h 134"/>
                <a:gd name="T74" fmla="*/ 12 w 136"/>
                <a:gd name="T75" fmla="*/ 106 h 134"/>
                <a:gd name="T76" fmla="*/ 20 w 136"/>
                <a:gd name="T77" fmla="*/ 115 h 134"/>
                <a:gd name="T78" fmla="*/ 30 w 136"/>
                <a:gd name="T79" fmla="*/ 123 h 134"/>
                <a:gd name="T80" fmla="*/ 42 w 136"/>
                <a:gd name="T81" fmla="*/ 129 h 134"/>
                <a:gd name="T82" fmla="*/ 55 w 136"/>
                <a:gd name="T83" fmla="*/ 133 h 134"/>
                <a:gd name="T84" fmla="*/ 68 w 136"/>
                <a:gd name="T85" fmla="*/ 134 h 134"/>
                <a:gd name="T86" fmla="*/ 82 w 136"/>
                <a:gd name="T87" fmla="*/ 133 h 134"/>
                <a:gd name="T88" fmla="*/ 95 w 136"/>
                <a:gd name="T89" fmla="*/ 129 h 134"/>
                <a:gd name="T90" fmla="*/ 106 w 136"/>
                <a:gd name="T91" fmla="*/ 123 h 134"/>
                <a:gd name="T92" fmla="*/ 116 w 136"/>
                <a:gd name="T93" fmla="*/ 115 h 134"/>
                <a:gd name="T94" fmla="*/ 125 w 136"/>
                <a:gd name="T95" fmla="*/ 106 h 134"/>
                <a:gd name="T96" fmla="*/ 131 w 136"/>
                <a:gd name="T97" fmla="*/ 94 h 134"/>
                <a:gd name="T98" fmla="*/ 135 w 136"/>
                <a:gd name="T99" fmla="*/ 81 h 134"/>
                <a:gd name="T100" fmla="*/ 136 w 136"/>
                <a:gd name="T101" fmla="*/ 67 h 134"/>
                <a:gd name="T102" fmla="*/ 135 w 136"/>
                <a:gd name="T103" fmla="*/ 53 h 134"/>
                <a:gd name="T104" fmla="*/ 131 w 136"/>
                <a:gd name="T105" fmla="*/ 40 h 134"/>
                <a:gd name="T106" fmla="*/ 125 w 136"/>
                <a:gd name="T107" fmla="*/ 28 h 134"/>
                <a:gd name="T108" fmla="*/ 116 w 136"/>
                <a:gd name="T109" fmla="*/ 19 h 134"/>
                <a:gd name="T110" fmla="*/ 106 w 136"/>
                <a:gd name="T111" fmla="*/ 11 h 134"/>
                <a:gd name="T112" fmla="*/ 95 w 136"/>
                <a:gd name="T113" fmla="*/ 5 h 134"/>
                <a:gd name="T114" fmla="*/ 82 w 136"/>
                <a:gd name="T115" fmla="*/ 1 h 134"/>
                <a:gd name="T116" fmla="*/ 68 w 136"/>
                <a:gd name="T1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" h="134">
                  <a:moveTo>
                    <a:pt x="101" y="67"/>
                  </a:moveTo>
                  <a:lnTo>
                    <a:pt x="101" y="71"/>
                  </a:lnTo>
                  <a:lnTo>
                    <a:pt x="101" y="75"/>
                  </a:lnTo>
                  <a:lnTo>
                    <a:pt x="100" y="78"/>
                  </a:lnTo>
                  <a:lnTo>
                    <a:pt x="99" y="82"/>
                  </a:lnTo>
                  <a:lnTo>
                    <a:pt x="97" y="85"/>
                  </a:lnTo>
                  <a:lnTo>
                    <a:pt x="96" y="88"/>
                  </a:lnTo>
                  <a:lnTo>
                    <a:pt x="94" y="91"/>
                  </a:lnTo>
                  <a:lnTo>
                    <a:pt x="92" y="94"/>
                  </a:lnTo>
                  <a:lnTo>
                    <a:pt x="87" y="98"/>
                  </a:lnTo>
                  <a:lnTo>
                    <a:pt x="81" y="101"/>
                  </a:lnTo>
                  <a:lnTo>
                    <a:pt x="75" y="103"/>
                  </a:lnTo>
                  <a:lnTo>
                    <a:pt x="68" y="104"/>
                  </a:lnTo>
                  <a:lnTo>
                    <a:pt x="62" y="103"/>
                  </a:lnTo>
                  <a:lnTo>
                    <a:pt x="58" y="102"/>
                  </a:lnTo>
                  <a:lnTo>
                    <a:pt x="55" y="101"/>
                  </a:lnTo>
                  <a:lnTo>
                    <a:pt x="52" y="100"/>
                  </a:lnTo>
                  <a:lnTo>
                    <a:pt x="50" y="98"/>
                  </a:lnTo>
                  <a:lnTo>
                    <a:pt x="47" y="96"/>
                  </a:lnTo>
                  <a:lnTo>
                    <a:pt x="45" y="94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9" y="85"/>
                  </a:lnTo>
                  <a:lnTo>
                    <a:pt x="38" y="82"/>
                  </a:lnTo>
                  <a:lnTo>
                    <a:pt x="36" y="75"/>
                  </a:lnTo>
                  <a:lnTo>
                    <a:pt x="35" y="71"/>
                  </a:lnTo>
                  <a:lnTo>
                    <a:pt x="35" y="67"/>
                  </a:lnTo>
                  <a:lnTo>
                    <a:pt x="35" y="63"/>
                  </a:lnTo>
                  <a:lnTo>
                    <a:pt x="36" y="59"/>
                  </a:lnTo>
                  <a:lnTo>
                    <a:pt x="37" y="56"/>
                  </a:lnTo>
                  <a:lnTo>
                    <a:pt x="38" y="52"/>
                  </a:lnTo>
                  <a:lnTo>
                    <a:pt x="39" y="49"/>
                  </a:lnTo>
                  <a:lnTo>
                    <a:pt x="41" y="46"/>
                  </a:lnTo>
                  <a:lnTo>
                    <a:pt x="43" y="43"/>
                  </a:lnTo>
                  <a:lnTo>
                    <a:pt x="45" y="40"/>
                  </a:lnTo>
                  <a:lnTo>
                    <a:pt x="50" y="36"/>
                  </a:lnTo>
                  <a:lnTo>
                    <a:pt x="55" y="33"/>
                  </a:lnTo>
                  <a:lnTo>
                    <a:pt x="62" y="31"/>
                  </a:lnTo>
                  <a:lnTo>
                    <a:pt x="68" y="30"/>
                  </a:lnTo>
                  <a:lnTo>
                    <a:pt x="75" y="31"/>
                  </a:lnTo>
                  <a:lnTo>
                    <a:pt x="78" y="32"/>
                  </a:lnTo>
                  <a:lnTo>
                    <a:pt x="81" y="33"/>
                  </a:lnTo>
                  <a:lnTo>
                    <a:pt x="84" y="34"/>
                  </a:lnTo>
                  <a:lnTo>
                    <a:pt x="87" y="36"/>
                  </a:lnTo>
                  <a:lnTo>
                    <a:pt x="89" y="38"/>
                  </a:lnTo>
                  <a:lnTo>
                    <a:pt x="92" y="40"/>
                  </a:lnTo>
                  <a:lnTo>
                    <a:pt x="94" y="43"/>
                  </a:lnTo>
                  <a:lnTo>
                    <a:pt x="96" y="46"/>
                  </a:lnTo>
                  <a:lnTo>
                    <a:pt x="97" y="49"/>
                  </a:lnTo>
                  <a:lnTo>
                    <a:pt x="99" y="52"/>
                  </a:lnTo>
                  <a:lnTo>
                    <a:pt x="101" y="59"/>
                  </a:lnTo>
                  <a:lnTo>
                    <a:pt x="101" y="63"/>
                  </a:lnTo>
                  <a:lnTo>
                    <a:pt x="101" y="67"/>
                  </a:lnTo>
                  <a:close/>
                  <a:moveTo>
                    <a:pt x="68" y="0"/>
                  </a:moveTo>
                  <a:lnTo>
                    <a:pt x="61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2" y="5"/>
                  </a:lnTo>
                  <a:lnTo>
                    <a:pt x="36" y="7"/>
                  </a:lnTo>
                  <a:lnTo>
                    <a:pt x="30" y="11"/>
                  </a:lnTo>
                  <a:lnTo>
                    <a:pt x="25" y="14"/>
                  </a:lnTo>
                  <a:lnTo>
                    <a:pt x="20" y="19"/>
                  </a:lnTo>
                  <a:lnTo>
                    <a:pt x="16" y="23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2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3" y="88"/>
                  </a:lnTo>
                  <a:lnTo>
                    <a:pt x="6" y="94"/>
                  </a:lnTo>
                  <a:lnTo>
                    <a:pt x="9" y="100"/>
                  </a:lnTo>
                  <a:lnTo>
                    <a:pt x="12" y="106"/>
                  </a:lnTo>
                  <a:lnTo>
                    <a:pt x="16" y="111"/>
                  </a:lnTo>
                  <a:lnTo>
                    <a:pt x="20" y="115"/>
                  </a:lnTo>
                  <a:lnTo>
                    <a:pt x="25" y="120"/>
                  </a:lnTo>
                  <a:lnTo>
                    <a:pt x="30" y="123"/>
                  </a:lnTo>
                  <a:lnTo>
                    <a:pt x="36" y="127"/>
                  </a:lnTo>
                  <a:lnTo>
                    <a:pt x="42" y="129"/>
                  </a:lnTo>
                  <a:lnTo>
                    <a:pt x="48" y="131"/>
                  </a:lnTo>
                  <a:lnTo>
                    <a:pt x="55" y="133"/>
                  </a:lnTo>
                  <a:lnTo>
                    <a:pt x="61" y="134"/>
                  </a:lnTo>
                  <a:lnTo>
                    <a:pt x="68" y="134"/>
                  </a:lnTo>
                  <a:lnTo>
                    <a:pt x="75" y="134"/>
                  </a:lnTo>
                  <a:lnTo>
                    <a:pt x="82" y="133"/>
                  </a:lnTo>
                  <a:lnTo>
                    <a:pt x="89" y="131"/>
                  </a:lnTo>
                  <a:lnTo>
                    <a:pt x="95" y="129"/>
                  </a:lnTo>
                  <a:lnTo>
                    <a:pt x="101" y="127"/>
                  </a:lnTo>
                  <a:lnTo>
                    <a:pt x="106" y="123"/>
                  </a:lnTo>
                  <a:lnTo>
                    <a:pt x="112" y="120"/>
                  </a:lnTo>
                  <a:lnTo>
                    <a:pt x="116" y="115"/>
                  </a:lnTo>
                  <a:lnTo>
                    <a:pt x="121" y="111"/>
                  </a:lnTo>
                  <a:lnTo>
                    <a:pt x="125" y="106"/>
                  </a:lnTo>
                  <a:lnTo>
                    <a:pt x="128" y="100"/>
                  </a:lnTo>
                  <a:lnTo>
                    <a:pt x="131" y="94"/>
                  </a:lnTo>
                  <a:lnTo>
                    <a:pt x="133" y="88"/>
                  </a:lnTo>
                  <a:lnTo>
                    <a:pt x="135" y="81"/>
                  </a:lnTo>
                  <a:lnTo>
                    <a:pt x="136" y="74"/>
                  </a:lnTo>
                  <a:lnTo>
                    <a:pt x="136" y="67"/>
                  </a:lnTo>
                  <a:lnTo>
                    <a:pt x="136" y="60"/>
                  </a:lnTo>
                  <a:lnTo>
                    <a:pt x="135" y="53"/>
                  </a:lnTo>
                  <a:lnTo>
                    <a:pt x="133" y="46"/>
                  </a:lnTo>
                  <a:lnTo>
                    <a:pt x="131" y="40"/>
                  </a:lnTo>
                  <a:lnTo>
                    <a:pt x="128" y="34"/>
                  </a:lnTo>
                  <a:lnTo>
                    <a:pt x="125" y="28"/>
                  </a:lnTo>
                  <a:lnTo>
                    <a:pt x="121" y="23"/>
                  </a:lnTo>
                  <a:lnTo>
                    <a:pt x="116" y="19"/>
                  </a:lnTo>
                  <a:lnTo>
                    <a:pt x="112" y="14"/>
                  </a:lnTo>
                  <a:lnTo>
                    <a:pt x="106" y="11"/>
                  </a:lnTo>
                  <a:lnTo>
                    <a:pt x="101" y="7"/>
                  </a:lnTo>
                  <a:lnTo>
                    <a:pt x="95" y="5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auto">
            <a:xfrm>
              <a:off x="3062" y="1988"/>
              <a:ext cx="159" cy="345"/>
            </a:xfrm>
            <a:prstGeom prst="rect">
              <a:avLst/>
            </a:prstGeom>
            <a:solidFill>
              <a:srgbClr val="007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  <p:sp>
          <p:nvSpPr>
            <p:cNvPr id="1048" name="Freeform 24"/>
            <p:cNvSpPr>
              <a:spLocks/>
            </p:cNvSpPr>
            <p:nvPr userDrawn="1"/>
          </p:nvSpPr>
          <p:spPr bwMode="auto">
            <a:xfrm>
              <a:off x="3092" y="2097"/>
              <a:ext cx="99" cy="128"/>
            </a:xfrm>
            <a:custGeom>
              <a:avLst/>
              <a:gdLst>
                <a:gd name="T0" fmla="*/ 35 w 99"/>
                <a:gd name="T1" fmla="*/ 99 h 128"/>
                <a:gd name="T2" fmla="*/ 35 w 99"/>
                <a:gd name="T3" fmla="*/ 77 h 128"/>
                <a:gd name="T4" fmla="*/ 91 w 99"/>
                <a:gd name="T5" fmla="*/ 77 h 128"/>
                <a:gd name="T6" fmla="*/ 91 w 99"/>
                <a:gd name="T7" fmla="*/ 50 h 128"/>
                <a:gd name="T8" fmla="*/ 35 w 99"/>
                <a:gd name="T9" fmla="*/ 50 h 128"/>
                <a:gd name="T10" fmla="*/ 35 w 99"/>
                <a:gd name="T11" fmla="*/ 28 h 128"/>
                <a:gd name="T12" fmla="*/ 99 w 99"/>
                <a:gd name="T13" fmla="*/ 28 h 128"/>
                <a:gd name="T14" fmla="*/ 99 w 99"/>
                <a:gd name="T15" fmla="*/ 0 h 128"/>
                <a:gd name="T16" fmla="*/ 0 w 99"/>
                <a:gd name="T17" fmla="*/ 0 h 128"/>
                <a:gd name="T18" fmla="*/ 0 w 99"/>
                <a:gd name="T19" fmla="*/ 128 h 128"/>
                <a:gd name="T20" fmla="*/ 99 w 99"/>
                <a:gd name="T21" fmla="*/ 128 h 128"/>
                <a:gd name="T22" fmla="*/ 99 w 99"/>
                <a:gd name="T23" fmla="*/ 99 h 128"/>
                <a:gd name="T24" fmla="*/ 35 w 99"/>
                <a:gd name="T25" fmla="*/ 9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28">
                  <a:moveTo>
                    <a:pt x="35" y="99"/>
                  </a:moveTo>
                  <a:lnTo>
                    <a:pt x="35" y="77"/>
                  </a:lnTo>
                  <a:lnTo>
                    <a:pt x="91" y="77"/>
                  </a:lnTo>
                  <a:lnTo>
                    <a:pt x="91" y="50"/>
                  </a:lnTo>
                  <a:lnTo>
                    <a:pt x="35" y="50"/>
                  </a:lnTo>
                  <a:lnTo>
                    <a:pt x="35" y="28"/>
                  </a:lnTo>
                  <a:lnTo>
                    <a:pt x="99" y="28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99" y="128"/>
                  </a:lnTo>
                  <a:lnTo>
                    <a:pt x="99" y="99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191919"/>
                </a:solidFill>
              </a:endParaRPr>
            </a:p>
          </p:txBody>
        </p:sp>
      </p:grpSp>
      <p:sp>
        <p:nvSpPr>
          <p:cNvPr id="1049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4213" y="6453188"/>
            <a:ext cx="10795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191919"/>
                </a:solidFill>
              </a:rPr>
              <a:t>14/03/2014</a:t>
            </a:r>
            <a:endParaRPr lang="en-US">
              <a:solidFill>
                <a:srgbClr val="191919"/>
              </a:solidFill>
            </a:endParaRP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3713" y="6453188"/>
            <a:ext cx="70564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453188"/>
            <a:ext cx="3603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4FC64F-66B6-486E-8EFE-9FD96A66D16B}" type="slidenum">
              <a:rPr lang="en-US" smtClean="0">
                <a:solidFill>
                  <a:srgbClr val="19191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79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  <p:sldLayoutId id="2147483745" r:id="rId27"/>
    <p:sldLayoutId id="2147483746" r:id="rId2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71463" indent="-271463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0350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804863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74738" indent="-268288" algn="l" rtl="0" eaLnBrk="1" fontAlgn="base" hangingPunct="1">
        <a:spcBef>
          <a:spcPct val="0"/>
        </a:spcBef>
        <a:spcAft>
          <a:spcPts val="40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4pPr>
      <a:lvl5pPr marL="1346200" indent="-269875" algn="l" rtl="0" eaLnBrk="1" fontAlgn="base" hangingPunct="1">
        <a:spcBef>
          <a:spcPct val="0"/>
        </a:spcBef>
        <a:spcAft>
          <a:spcPts val="4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18034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2606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27178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175000" indent="-269875" algn="l" rtl="0" eaLnBrk="1" fontAlgn="base" hangingPunct="1">
        <a:spcBef>
          <a:spcPct val="0"/>
        </a:spcBef>
        <a:spcAft>
          <a:spcPct val="2000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1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971600" y="2492896"/>
            <a:ext cx="7488238" cy="1223962"/>
          </a:xfrm>
        </p:spPr>
        <p:txBody>
          <a:bodyPr/>
          <a:lstStyle/>
          <a:p>
            <a:r>
              <a:rPr lang="fr-FR" smtClean="0"/>
              <a:t>AMI Mobile v.2015 pour KFM</a:t>
            </a:r>
            <a:br>
              <a:rPr lang="fr-FR" smtClean="0"/>
            </a:br>
            <a:endParaRPr lang="fr-FR" sz="3200" i="1" dirty="0"/>
          </a:p>
        </p:txBody>
      </p:sp>
      <p:sp>
        <p:nvSpPr>
          <p:cNvPr id="5" name="ZoneTexte 4"/>
          <p:cNvSpPr txBox="1"/>
          <p:nvPr/>
        </p:nvSpPr>
        <p:spPr>
          <a:xfrm>
            <a:off x="2555776" y="342900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à"/>
            </a:pPr>
            <a:r>
              <a:rPr lang="en-GB" sz="140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Utilisation uniquement si réseau présent (3G ou wifi)</a:t>
            </a:r>
          </a:p>
          <a:p>
            <a:pPr marL="285750" indent="-285750">
              <a:buFont typeface="Wingdings"/>
              <a:buChar char="à"/>
            </a:pPr>
            <a:r>
              <a:rPr lang="en-GB" sz="140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Support technique : contacter le support KFM</a:t>
            </a:r>
            <a:endParaRPr lang="en-GB" sz="140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4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2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1223962"/>
          </a:xfrm>
        </p:spPr>
        <p:txBody>
          <a:bodyPr/>
          <a:lstStyle/>
          <a:p>
            <a:r>
              <a:rPr lang="fr-FR" smtClean="0"/>
              <a:t>AMI Mobile v.2015</a:t>
            </a:r>
            <a:br>
              <a:rPr lang="fr-FR" smtClean="0"/>
            </a:br>
            <a:r>
              <a:rPr lang="fr-FR" sz="2000" i="1" smtClean="0"/>
              <a:t>Lancer le raccourci depuis le bureau</a:t>
            </a:r>
            <a:endParaRPr lang="fr-FR" i="1" dirty="0">
              <a:solidFill>
                <a:schemeClr val="tx2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2408826" y="530120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Saisir votre identifiant et mot de passe </a:t>
            </a:r>
            <a:r>
              <a:rPr lang="en-GB" sz="1400" i="1" smtClean="0"/>
              <a:t>(identique à KFM)</a:t>
            </a:r>
            <a:endParaRPr lang="en-GB" sz="1400" i="1"/>
          </a:p>
        </p:txBody>
      </p:sp>
      <p:sp>
        <p:nvSpPr>
          <p:cNvPr id="18" name="ZoneTexte 17"/>
          <p:cNvSpPr txBox="1"/>
          <p:nvPr/>
        </p:nvSpPr>
        <p:spPr>
          <a:xfrm>
            <a:off x="4713082" y="530120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Cliquer sur </a:t>
            </a:r>
            <a:br>
              <a:rPr lang="en-GB" sz="1400" smtClean="0"/>
            </a:br>
            <a:r>
              <a:rPr lang="en-GB" sz="1400" smtClean="0"/>
              <a:t>“Signets Web”</a:t>
            </a:r>
            <a:endParaRPr lang="en-GB" sz="14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96783"/>
            <a:ext cx="2036002" cy="339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138" y="1496782"/>
            <a:ext cx="1895342" cy="339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907" y="1547576"/>
            <a:ext cx="2016226" cy="33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6948264" y="530120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Cliquer sur </a:t>
            </a:r>
            <a:br>
              <a:rPr lang="en-GB" sz="1400" smtClean="0"/>
            </a:br>
            <a:r>
              <a:rPr lang="en-GB" sz="1400" smtClean="0"/>
              <a:t>“AMI Mobile”</a:t>
            </a:r>
            <a:endParaRPr lang="en-GB" sz="140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47576"/>
            <a:ext cx="2016224" cy="336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203122" y="5408930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Cliquer sur l’icone</a:t>
            </a:r>
            <a:br>
              <a:rPr lang="en-GB" sz="1400" smtClean="0"/>
            </a:br>
            <a:r>
              <a:rPr lang="en-GB" sz="1400" smtClean="0"/>
              <a:t>“AMI” présente le bureau</a:t>
            </a:r>
            <a:endParaRPr lang="en-GB" sz="1400"/>
          </a:p>
        </p:txBody>
      </p:sp>
      <p:cxnSp>
        <p:nvCxnSpPr>
          <p:cNvPr id="17" name="Connecteur droit avec flèche 16"/>
          <p:cNvCxnSpPr/>
          <p:nvPr/>
        </p:nvCxnSpPr>
        <p:spPr>
          <a:xfrm flipH="1" flipV="1">
            <a:off x="467544" y="3638710"/>
            <a:ext cx="288032" cy="177022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V="1">
            <a:off x="5148064" y="3119899"/>
            <a:ext cx="293917" cy="2181309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V="1">
            <a:off x="3297122" y="3356992"/>
            <a:ext cx="648484" cy="1944216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 flipV="1">
            <a:off x="3527678" y="3069645"/>
            <a:ext cx="144016" cy="114090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V="1">
            <a:off x="7236296" y="3191907"/>
            <a:ext cx="293917" cy="2181309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6985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91919"/>
                </a:solidFill>
              </a:rPr>
              <a:t>KONE France - Direction SEB VA                                                                                                                                                        Laurent Rousset</a:t>
            </a:r>
            <a:endParaRPr lang="en-US" dirty="0">
              <a:solidFill>
                <a:srgbClr val="191919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C64F-66B6-486E-8EFE-9FD96A66D16B}" type="slidenum">
              <a:rPr lang="en-US" smtClean="0">
                <a:solidFill>
                  <a:srgbClr val="191919"/>
                </a:solidFill>
              </a:rPr>
              <a:pPr/>
              <a:t>3</a:t>
            </a:fld>
            <a:endParaRPr lang="en-US">
              <a:solidFill>
                <a:srgbClr val="191919"/>
              </a:solidFill>
            </a:endParaRPr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88238" cy="1223962"/>
          </a:xfrm>
        </p:spPr>
        <p:txBody>
          <a:bodyPr/>
          <a:lstStyle/>
          <a:p>
            <a:r>
              <a:rPr lang="fr-FR" smtClean="0"/>
              <a:t>AMI Mobile v.2015</a:t>
            </a:r>
            <a:br>
              <a:rPr lang="fr-FR" smtClean="0"/>
            </a:br>
            <a:r>
              <a:rPr lang="fr-FR" sz="2000" i="1" smtClean="0"/>
              <a:t>Les principales fonctionalités</a:t>
            </a:r>
            <a:endParaRPr lang="fr-FR" i="1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9"/>
            <a:ext cx="259228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4738242" y="1771072"/>
            <a:ext cx="2919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Contient la liste des Téléalarmes en défaut sur ma zone</a:t>
            </a:r>
            <a:endParaRPr lang="en-GB" sz="1400"/>
          </a:p>
        </p:txBody>
      </p:sp>
      <p:cxnSp>
        <p:nvCxnSpPr>
          <p:cNvPr id="19" name="Connecteur droit avec flèche 18"/>
          <p:cNvCxnSpPr>
            <a:stCxn id="21" idx="1"/>
          </p:cNvCxnSpPr>
          <p:nvPr/>
        </p:nvCxnSpPr>
        <p:spPr>
          <a:xfrm flipH="1">
            <a:off x="2594344" y="2905780"/>
            <a:ext cx="2132117" cy="692706"/>
          </a:xfrm>
          <a:prstGeom prst="straightConnector1">
            <a:avLst/>
          </a:prstGeom>
          <a:ln w="127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4726461" y="2428726"/>
            <a:ext cx="29193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Contient des infos sur les équipements (contacts, cartech, OS planifiés et réalisés, appels TS, devis en cours)</a:t>
            </a:r>
            <a:endParaRPr lang="en-GB" sz="1400"/>
          </a:p>
        </p:txBody>
      </p:sp>
      <p:cxnSp>
        <p:nvCxnSpPr>
          <p:cNvPr id="22" name="Connecteur droit avec flèche 21"/>
          <p:cNvCxnSpPr/>
          <p:nvPr/>
        </p:nvCxnSpPr>
        <p:spPr>
          <a:xfrm flipH="1">
            <a:off x="2594344" y="3913892"/>
            <a:ext cx="2017767" cy="243438"/>
          </a:xfrm>
          <a:prstGeom prst="straightConnector1">
            <a:avLst/>
          </a:prstGeom>
          <a:ln w="127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/>
          <p:cNvSpPr txBox="1"/>
          <p:nvPr/>
        </p:nvSpPr>
        <p:spPr>
          <a:xfrm>
            <a:off x="4729072" y="3598486"/>
            <a:ext cx="2919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Contient la liste des codes défauts et paramètres d’ascenseurs</a:t>
            </a:r>
            <a:endParaRPr lang="en-GB" sz="1400"/>
          </a:p>
        </p:txBody>
      </p:sp>
      <p:cxnSp>
        <p:nvCxnSpPr>
          <p:cNvPr id="26" name="Connecteur droit avec flèche 25"/>
          <p:cNvCxnSpPr>
            <a:stCxn id="17" idx="1"/>
          </p:cNvCxnSpPr>
          <p:nvPr/>
        </p:nvCxnSpPr>
        <p:spPr>
          <a:xfrm flipH="1">
            <a:off x="2545464" y="2032682"/>
            <a:ext cx="2192778" cy="1108286"/>
          </a:xfrm>
          <a:prstGeom prst="straightConnector1">
            <a:avLst/>
          </a:prstGeom>
          <a:ln w="127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/>
        </p:nvSpPr>
        <p:spPr>
          <a:xfrm>
            <a:off x="4724399" y="4345940"/>
            <a:ext cx="308796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Contient la liste des documentations techniques </a:t>
            </a:r>
          </a:p>
          <a:p>
            <a:r>
              <a:rPr lang="en-GB" sz="1100" i="1" smtClean="0"/>
              <a:t>(pas d’accès à la doc elle-même pour l’instant)</a:t>
            </a:r>
            <a:endParaRPr lang="en-GB" sz="1400" i="1"/>
          </a:p>
        </p:txBody>
      </p:sp>
      <p:cxnSp>
        <p:nvCxnSpPr>
          <p:cNvPr id="29" name="Connecteur droit avec flèche 28"/>
          <p:cNvCxnSpPr>
            <a:stCxn id="28" idx="1"/>
          </p:cNvCxnSpPr>
          <p:nvPr/>
        </p:nvCxnSpPr>
        <p:spPr>
          <a:xfrm flipH="1" flipV="1">
            <a:off x="2569343" y="4692188"/>
            <a:ext cx="2155056" cy="1"/>
          </a:xfrm>
          <a:prstGeom prst="straightConnector1">
            <a:avLst/>
          </a:prstGeom>
          <a:ln w="127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/>
          <p:cNvSpPr txBox="1"/>
          <p:nvPr/>
        </p:nvSpPr>
        <p:spPr>
          <a:xfrm>
            <a:off x="4743243" y="5282044"/>
            <a:ext cx="2919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/>
              <a:t>Contient la liste des fit-kits regroupés par catégorie</a:t>
            </a:r>
            <a:endParaRPr lang="en-GB" sz="1400"/>
          </a:p>
        </p:txBody>
      </p:sp>
      <p:cxnSp>
        <p:nvCxnSpPr>
          <p:cNvPr id="34" name="Connecteur droit avec flèche 33"/>
          <p:cNvCxnSpPr>
            <a:stCxn id="32" idx="1"/>
          </p:cNvCxnSpPr>
          <p:nvPr/>
        </p:nvCxnSpPr>
        <p:spPr>
          <a:xfrm flipH="1" flipV="1">
            <a:off x="2516178" y="5127175"/>
            <a:ext cx="2227065" cy="416479"/>
          </a:xfrm>
          <a:prstGeom prst="straightConnector1">
            <a:avLst/>
          </a:prstGeom>
          <a:ln w="127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0328488"/>
      </p:ext>
    </p:extLst>
  </p:cSld>
  <p:clrMapOvr>
    <a:masterClrMapping/>
  </p:clrMapOvr>
</p:sld>
</file>

<file path=ppt/theme/theme1.xml><?xml version="1.0" encoding="utf-8"?>
<a:theme xmlns:a="http://schemas.openxmlformats.org/drawingml/2006/main" name="KONE_Template_Office2010_NEB">
  <a:themeElements>
    <a:clrScheme name="KONE Corporation">
      <a:dk1>
        <a:srgbClr val="191919"/>
      </a:dk1>
      <a:lt1>
        <a:srgbClr val="FFFFFF"/>
      </a:lt1>
      <a:dk2>
        <a:srgbClr val="0071B9"/>
      </a:dk2>
      <a:lt2>
        <a:srgbClr val="E08900"/>
      </a:lt2>
      <a:accent1>
        <a:srgbClr val="86C2E6"/>
      </a:accent1>
      <a:accent2>
        <a:srgbClr val="58AB27"/>
      </a:accent2>
      <a:accent3>
        <a:srgbClr val="8CAEC1"/>
      </a:accent3>
      <a:accent4>
        <a:srgbClr val="F6A800"/>
      </a:accent4>
      <a:accent5>
        <a:srgbClr val="9D9D9D"/>
      </a:accent5>
      <a:accent6>
        <a:srgbClr val="97BE0D"/>
      </a:accent6>
      <a:hlink>
        <a:srgbClr val="0071B9"/>
      </a:hlink>
      <a:folHlink>
        <a:srgbClr val="8CAEC1"/>
      </a:folHlink>
    </a:clrScheme>
    <a:fontScheme name="K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KONE 1">
        <a:dk1>
          <a:srgbClr val="191919"/>
        </a:dk1>
        <a:lt1>
          <a:srgbClr val="FFFFFF"/>
        </a:lt1>
        <a:dk2>
          <a:srgbClr val="191919"/>
        </a:dk2>
        <a:lt2>
          <a:srgbClr val="C8C8B7"/>
        </a:lt2>
        <a:accent1>
          <a:srgbClr val="86C2E6"/>
        </a:accent1>
        <a:accent2>
          <a:srgbClr val="9D9D9D"/>
        </a:accent2>
        <a:accent3>
          <a:srgbClr val="FFFFFF"/>
        </a:accent3>
        <a:accent4>
          <a:srgbClr val="141414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E 2">
        <a:dk1>
          <a:srgbClr val="C8C8B7"/>
        </a:dk1>
        <a:lt1>
          <a:srgbClr val="FFFFFF"/>
        </a:lt1>
        <a:dk2>
          <a:srgbClr val="191919"/>
        </a:dk2>
        <a:lt2>
          <a:srgbClr val="FFFFFF"/>
        </a:lt2>
        <a:accent1>
          <a:srgbClr val="86C2E6"/>
        </a:accent1>
        <a:accent2>
          <a:srgbClr val="9D9D9D"/>
        </a:accent2>
        <a:accent3>
          <a:srgbClr val="ABABAB"/>
        </a:accent3>
        <a:accent4>
          <a:srgbClr val="DADADA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KONE_Template_Office2010_NEB">
  <a:themeElements>
    <a:clrScheme name="KONE Corporation">
      <a:dk1>
        <a:srgbClr val="191919"/>
      </a:dk1>
      <a:lt1>
        <a:srgbClr val="FFFFFF"/>
      </a:lt1>
      <a:dk2>
        <a:srgbClr val="0071B9"/>
      </a:dk2>
      <a:lt2>
        <a:srgbClr val="E08900"/>
      </a:lt2>
      <a:accent1>
        <a:srgbClr val="86C2E6"/>
      </a:accent1>
      <a:accent2>
        <a:srgbClr val="58AB27"/>
      </a:accent2>
      <a:accent3>
        <a:srgbClr val="8CAEC1"/>
      </a:accent3>
      <a:accent4>
        <a:srgbClr val="F6A800"/>
      </a:accent4>
      <a:accent5>
        <a:srgbClr val="9D9D9D"/>
      </a:accent5>
      <a:accent6>
        <a:srgbClr val="97BE0D"/>
      </a:accent6>
      <a:hlink>
        <a:srgbClr val="0071B9"/>
      </a:hlink>
      <a:folHlink>
        <a:srgbClr val="8CAEC1"/>
      </a:folHlink>
    </a:clrScheme>
    <a:fontScheme name="K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KONE 1">
        <a:dk1>
          <a:srgbClr val="191919"/>
        </a:dk1>
        <a:lt1>
          <a:srgbClr val="FFFFFF"/>
        </a:lt1>
        <a:dk2>
          <a:srgbClr val="191919"/>
        </a:dk2>
        <a:lt2>
          <a:srgbClr val="C8C8B7"/>
        </a:lt2>
        <a:accent1>
          <a:srgbClr val="86C2E6"/>
        </a:accent1>
        <a:accent2>
          <a:srgbClr val="9D9D9D"/>
        </a:accent2>
        <a:accent3>
          <a:srgbClr val="FFFFFF"/>
        </a:accent3>
        <a:accent4>
          <a:srgbClr val="141414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E 2">
        <a:dk1>
          <a:srgbClr val="C8C8B7"/>
        </a:dk1>
        <a:lt1>
          <a:srgbClr val="FFFFFF"/>
        </a:lt1>
        <a:dk2>
          <a:srgbClr val="191919"/>
        </a:dk2>
        <a:lt2>
          <a:srgbClr val="FFFFFF"/>
        </a:lt2>
        <a:accent1>
          <a:srgbClr val="86C2E6"/>
        </a:accent1>
        <a:accent2>
          <a:srgbClr val="9D9D9D"/>
        </a:accent2>
        <a:accent3>
          <a:srgbClr val="ABABAB"/>
        </a:accent3>
        <a:accent4>
          <a:srgbClr val="DADADA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KONE_Template_Office2010_NEB">
  <a:themeElements>
    <a:clrScheme name="KONE Corporation">
      <a:dk1>
        <a:srgbClr val="191919"/>
      </a:dk1>
      <a:lt1>
        <a:srgbClr val="FFFFFF"/>
      </a:lt1>
      <a:dk2>
        <a:srgbClr val="0071B9"/>
      </a:dk2>
      <a:lt2>
        <a:srgbClr val="E08900"/>
      </a:lt2>
      <a:accent1>
        <a:srgbClr val="86C2E6"/>
      </a:accent1>
      <a:accent2>
        <a:srgbClr val="58AB27"/>
      </a:accent2>
      <a:accent3>
        <a:srgbClr val="8CAEC1"/>
      </a:accent3>
      <a:accent4>
        <a:srgbClr val="F6A800"/>
      </a:accent4>
      <a:accent5>
        <a:srgbClr val="9D9D9D"/>
      </a:accent5>
      <a:accent6>
        <a:srgbClr val="97BE0D"/>
      </a:accent6>
      <a:hlink>
        <a:srgbClr val="0071B9"/>
      </a:hlink>
      <a:folHlink>
        <a:srgbClr val="8CAEC1"/>
      </a:folHlink>
    </a:clrScheme>
    <a:fontScheme name="K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KONE 1">
        <a:dk1>
          <a:srgbClr val="191919"/>
        </a:dk1>
        <a:lt1>
          <a:srgbClr val="FFFFFF"/>
        </a:lt1>
        <a:dk2>
          <a:srgbClr val="191919"/>
        </a:dk2>
        <a:lt2>
          <a:srgbClr val="C8C8B7"/>
        </a:lt2>
        <a:accent1>
          <a:srgbClr val="86C2E6"/>
        </a:accent1>
        <a:accent2>
          <a:srgbClr val="9D9D9D"/>
        </a:accent2>
        <a:accent3>
          <a:srgbClr val="FFFFFF"/>
        </a:accent3>
        <a:accent4>
          <a:srgbClr val="141414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E 2">
        <a:dk1>
          <a:srgbClr val="C8C8B7"/>
        </a:dk1>
        <a:lt1>
          <a:srgbClr val="FFFFFF"/>
        </a:lt1>
        <a:dk2>
          <a:srgbClr val="191919"/>
        </a:dk2>
        <a:lt2>
          <a:srgbClr val="FFFFFF"/>
        </a:lt2>
        <a:accent1>
          <a:srgbClr val="86C2E6"/>
        </a:accent1>
        <a:accent2>
          <a:srgbClr val="9D9D9D"/>
        </a:accent2>
        <a:accent3>
          <a:srgbClr val="ABABAB"/>
        </a:accent3>
        <a:accent4>
          <a:srgbClr val="DADADA"/>
        </a:accent4>
        <a:accent5>
          <a:srgbClr val="C3DDF0"/>
        </a:accent5>
        <a:accent6>
          <a:srgbClr val="8E8E8E"/>
        </a:accent6>
        <a:hlink>
          <a:srgbClr val="0071B9"/>
        </a:hlink>
        <a:folHlink>
          <a:srgbClr val="F6A8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5752</TotalTime>
  <Words>140</Words>
  <Application>Microsoft Office PowerPoint</Application>
  <PresentationFormat>Affichage à l'écran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3</vt:i4>
      </vt:variant>
    </vt:vector>
  </HeadingPairs>
  <TitlesOfParts>
    <vt:vector size="6" baseType="lpstr">
      <vt:lpstr>KONE_Template_Office2010_NEB</vt:lpstr>
      <vt:lpstr>1_KONE_Template_Office2010_NEB</vt:lpstr>
      <vt:lpstr>2_KONE_Template_Office2010_NEB</vt:lpstr>
      <vt:lpstr>AMI Mobile v.2015 pour KFM </vt:lpstr>
      <vt:lpstr>AMI Mobile v.2015 Lancer le raccourci depuis le bureau</vt:lpstr>
      <vt:lpstr>AMI Mobile v.2015 Les principales fonctionalités</vt:lpstr>
    </vt:vector>
  </TitlesOfParts>
  <Company>KONE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Reporting client KONE France</dc:title>
  <dc:creator>Rousset Laurent</dc:creator>
  <cp:lastModifiedBy>Rousset Laurent</cp:lastModifiedBy>
  <cp:revision>88</cp:revision>
  <cp:lastPrinted>2015-03-25T08:38:52Z</cp:lastPrinted>
  <dcterms:created xsi:type="dcterms:W3CDTF">2014-03-11T08:19:53Z</dcterms:created>
  <dcterms:modified xsi:type="dcterms:W3CDTF">2015-11-26T14:45:21Z</dcterms:modified>
</cp:coreProperties>
</file>