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89" r:id="rId2"/>
    <p:sldMasterId id="2147483718" r:id="rId3"/>
  </p:sldMasterIdLst>
  <p:notesMasterIdLst>
    <p:notesMasterId r:id="rId8"/>
  </p:notesMasterIdLst>
  <p:sldIdLst>
    <p:sldId id="276" r:id="rId4"/>
    <p:sldId id="277" r:id="rId5"/>
    <p:sldId id="278" r:id="rId6"/>
    <p:sldId id="279" r:id="rId7"/>
  </p:sldIdLst>
  <p:sldSz cx="9144000" cy="6858000" type="screen4x3"/>
  <p:notesSz cx="7010400" cy="92964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38" autoAdjust="0"/>
    <p:restoredTop sz="94660"/>
  </p:normalViewPr>
  <p:slideViewPr>
    <p:cSldViewPr>
      <p:cViewPr>
        <p:scale>
          <a:sx n="90" d="100"/>
          <a:sy n="90" d="100"/>
        </p:scale>
        <p:origin x="-1032" y="-2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126529F-FD36-46E1-9CF5-3786425A009D}" type="datetimeFigureOut">
              <a:rPr lang="fr-FR" smtClean="0"/>
              <a:t>30/11/2015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0C5165F-2B41-43F6-8B3D-26F611EF3E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7245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3789363"/>
            <a:ext cx="8496300" cy="1655762"/>
          </a:xfrm>
        </p:spPr>
        <p:txBody>
          <a:bodyPr anchor="b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5589588"/>
            <a:ext cx="8496300" cy="719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noProof="0" smtClean="0"/>
              <a:t>Modifiez le style des sous-titres du masque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590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50323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116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4"/>
            <a:ext cx="7488238" cy="503236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850" y="1412875"/>
            <a:ext cx="4173538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773238"/>
            <a:ext cx="4173538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12875"/>
            <a:ext cx="4175125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73238"/>
            <a:ext cx="4175125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572000" y="6092825"/>
            <a:ext cx="4248150" cy="360363"/>
          </a:xfrm>
        </p:spPr>
        <p:txBody>
          <a:bodyPr anchor="b" anchorCtr="0"/>
          <a:lstStyle>
            <a:lvl1pPr marL="0" indent="0" algn="r">
              <a:buFontTx/>
              <a:buNone/>
              <a:defRPr sz="8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443507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546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2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643437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260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Picture 1/2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643437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342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03848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140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3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84169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196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330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Picture 1/3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84169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196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207086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226774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11760" y="1412875"/>
            <a:ext cx="640839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656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4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888980" y="1412875"/>
            <a:ext cx="226774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640839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79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687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Half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 title="for lifts only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00563" cy="685800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008" y="1412875"/>
            <a:ext cx="4176142" cy="10795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171950" cy="36004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004048" y="6453188"/>
            <a:ext cx="1079500" cy="215900"/>
          </a:xfrm>
        </p:spPr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083549" y="6453188"/>
            <a:ext cx="2736602" cy="215900"/>
          </a:xfrm>
        </p:spPr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4643685" y="6453188"/>
            <a:ext cx="360363" cy="215900"/>
          </a:xfrm>
        </p:spPr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710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025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>
                <a:solidFill>
                  <a:srgbClr val="0071B9"/>
                </a:solidFill>
              </a:rPr>
              <a:t>14/03/2014</a:t>
            </a:r>
            <a:endParaRPr lang="en-US">
              <a:solidFill>
                <a:srgbClr val="0071B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>
                <a:solidFill>
                  <a:srgbClr val="0071B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0071B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0071B9"/>
                </a:solidFill>
              </a:rPr>
              <a:pPr/>
              <a:t>‹N°›</a:t>
            </a:fld>
            <a:endParaRPr lang="en-US">
              <a:solidFill>
                <a:srgbClr val="007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444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Gra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 smtClean="0">
                <a:solidFill>
                  <a:srgbClr val="9D9D9D"/>
                </a:solidFill>
              </a:rPr>
              <a:t>14/03/2014</a:t>
            </a:r>
            <a:endParaRPr lang="en-US">
              <a:solidFill>
                <a:srgbClr val="9D9D9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fr-FR" smtClean="0">
                <a:solidFill>
                  <a:srgbClr val="9D9D9D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9D9D9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9D9D9D"/>
                </a:solidFill>
              </a:rPr>
              <a:pPr/>
              <a:t>‹N°›</a:t>
            </a:fld>
            <a:endParaRPr lang="en-US">
              <a:solidFill>
                <a:srgbClr val="9D9D9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31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oga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tx2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4303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>
                  <a:outerShdw blurRad="444500" algn="ctr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123311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106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thou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1684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cicated to People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0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grpSp>
        <p:nvGrpSpPr>
          <p:cNvPr id="30" name="Group 3"/>
          <p:cNvGrpSpPr>
            <a:grpSpLocks/>
          </p:cNvGrpSpPr>
          <p:nvPr userDrawn="1"/>
        </p:nvGrpSpPr>
        <p:grpSpPr bwMode="auto">
          <a:xfrm>
            <a:off x="7737475" y="5949280"/>
            <a:ext cx="1082675" cy="547687"/>
            <a:chOff x="3392" y="1989"/>
            <a:chExt cx="682" cy="345"/>
          </a:xfrm>
        </p:grpSpPr>
        <p:sp>
          <p:nvSpPr>
            <p:cNvPr id="31" name="Rectangle 4"/>
            <p:cNvSpPr>
              <a:spLocks noChangeArrowheads="1"/>
            </p:cNvSpPr>
            <p:nvPr/>
          </p:nvSpPr>
          <p:spPr bwMode="auto">
            <a:xfrm>
              <a:off x="3392" y="1989"/>
              <a:ext cx="160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3414" y="2098"/>
              <a:ext cx="124" cy="128"/>
            </a:xfrm>
            <a:custGeom>
              <a:avLst/>
              <a:gdLst>
                <a:gd name="T0" fmla="*/ 124 w 124"/>
                <a:gd name="T1" fmla="*/ 128 h 128"/>
                <a:gd name="T2" fmla="*/ 73 w 124"/>
                <a:gd name="T3" fmla="*/ 60 h 128"/>
                <a:gd name="T4" fmla="*/ 121 w 124"/>
                <a:gd name="T5" fmla="*/ 0 h 128"/>
                <a:gd name="T6" fmla="*/ 80 w 124"/>
                <a:gd name="T7" fmla="*/ 0 h 128"/>
                <a:gd name="T8" fmla="*/ 35 w 124"/>
                <a:gd name="T9" fmla="*/ 56 h 128"/>
                <a:gd name="T10" fmla="*/ 35 w 124"/>
                <a:gd name="T11" fmla="*/ 0 h 128"/>
                <a:gd name="T12" fmla="*/ 0 w 124"/>
                <a:gd name="T13" fmla="*/ 0 h 128"/>
                <a:gd name="T14" fmla="*/ 0 w 124"/>
                <a:gd name="T15" fmla="*/ 128 h 128"/>
                <a:gd name="T16" fmla="*/ 35 w 124"/>
                <a:gd name="T17" fmla="*/ 128 h 128"/>
                <a:gd name="T18" fmla="*/ 35 w 124"/>
                <a:gd name="T19" fmla="*/ 67 h 128"/>
                <a:gd name="T20" fmla="*/ 81 w 124"/>
                <a:gd name="T21" fmla="*/ 128 h 128"/>
                <a:gd name="T22" fmla="*/ 124 w 124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" h="128">
                  <a:moveTo>
                    <a:pt x="124" y="128"/>
                  </a:moveTo>
                  <a:lnTo>
                    <a:pt x="73" y="60"/>
                  </a:lnTo>
                  <a:lnTo>
                    <a:pt x="121" y="0"/>
                  </a:lnTo>
                  <a:lnTo>
                    <a:pt x="80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1" y="128"/>
                  </a:lnTo>
                  <a:lnTo>
                    <a:pt x="124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>
              <a:off x="3741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3762" y="2098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8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8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5" name="Rectangle 8"/>
            <p:cNvSpPr>
              <a:spLocks noChangeArrowheads="1"/>
            </p:cNvSpPr>
            <p:nvPr/>
          </p:nvSpPr>
          <p:spPr bwMode="auto">
            <a:xfrm>
              <a:off x="3567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3578" y="2094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99 w 136"/>
                <a:gd name="T3" fmla="*/ 78 h 134"/>
                <a:gd name="T4" fmla="*/ 97 w 136"/>
                <a:gd name="T5" fmla="*/ 85 h 134"/>
                <a:gd name="T6" fmla="*/ 93 w 136"/>
                <a:gd name="T7" fmla="*/ 91 h 134"/>
                <a:gd name="T8" fmla="*/ 86 w 136"/>
                <a:gd name="T9" fmla="*/ 98 h 134"/>
                <a:gd name="T10" fmla="*/ 75 w 136"/>
                <a:gd name="T11" fmla="*/ 103 h 134"/>
                <a:gd name="T12" fmla="*/ 61 w 136"/>
                <a:gd name="T13" fmla="*/ 103 h 134"/>
                <a:gd name="T14" fmla="*/ 55 w 136"/>
                <a:gd name="T15" fmla="*/ 101 h 134"/>
                <a:gd name="T16" fmla="*/ 49 w 136"/>
                <a:gd name="T17" fmla="*/ 98 h 134"/>
                <a:gd name="T18" fmla="*/ 44 w 136"/>
                <a:gd name="T19" fmla="*/ 94 h 134"/>
                <a:gd name="T20" fmla="*/ 40 w 136"/>
                <a:gd name="T21" fmla="*/ 88 h 134"/>
                <a:gd name="T22" fmla="*/ 37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6 w 136"/>
                <a:gd name="T29" fmla="*/ 56 h 134"/>
                <a:gd name="T30" fmla="*/ 39 w 136"/>
                <a:gd name="T31" fmla="*/ 49 h 134"/>
                <a:gd name="T32" fmla="*/ 42 w 136"/>
                <a:gd name="T33" fmla="*/ 43 h 134"/>
                <a:gd name="T34" fmla="*/ 49 w 136"/>
                <a:gd name="T35" fmla="*/ 36 h 134"/>
                <a:gd name="T36" fmla="*/ 61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6 w 136"/>
                <a:gd name="T43" fmla="*/ 36 h 134"/>
                <a:gd name="T44" fmla="*/ 91 w 136"/>
                <a:gd name="T45" fmla="*/ 40 h 134"/>
                <a:gd name="T46" fmla="*/ 95 w 136"/>
                <a:gd name="T47" fmla="*/ 46 h 134"/>
                <a:gd name="T48" fmla="*/ 98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4 w 136"/>
                <a:gd name="T55" fmla="*/ 1 h 134"/>
                <a:gd name="T56" fmla="*/ 41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5 w 136"/>
                <a:gd name="T65" fmla="*/ 40 h 134"/>
                <a:gd name="T66" fmla="*/ 1 w 136"/>
                <a:gd name="T67" fmla="*/ 53 h 134"/>
                <a:gd name="T68" fmla="*/ 0 w 136"/>
                <a:gd name="T69" fmla="*/ 67 h 134"/>
                <a:gd name="T70" fmla="*/ 1 w 136"/>
                <a:gd name="T71" fmla="*/ 81 h 134"/>
                <a:gd name="T72" fmla="*/ 5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1 w 136"/>
                <a:gd name="T81" fmla="*/ 129 h 134"/>
                <a:gd name="T82" fmla="*/ 54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4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4 w 136"/>
                <a:gd name="T95" fmla="*/ 106 h 134"/>
                <a:gd name="T96" fmla="*/ 130 w 136"/>
                <a:gd name="T97" fmla="*/ 94 h 134"/>
                <a:gd name="T98" fmla="*/ 134 w 136"/>
                <a:gd name="T99" fmla="*/ 81 h 134"/>
                <a:gd name="T100" fmla="*/ 136 w 136"/>
                <a:gd name="T101" fmla="*/ 67 h 134"/>
                <a:gd name="T102" fmla="*/ 134 w 136"/>
                <a:gd name="T103" fmla="*/ 53 h 134"/>
                <a:gd name="T104" fmla="*/ 130 w 136"/>
                <a:gd name="T105" fmla="*/ 40 h 134"/>
                <a:gd name="T106" fmla="*/ 124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4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0" y="75"/>
                  </a:lnTo>
                  <a:lnTo>
                    <a:pt x="99" y="78"/>
                  </a:lnTo>
                  <a:lnTo>
                    <a:pt x="98" y="82"/>
                  </a:lnTo>
                  <a:lnTo>
                    <a:pt x="97" y="85"/>
                  </a:lnTo>
                  <a:lnTo>
                    <a:pt x="95" y="88"/>
                  </a:lnTo>
                  <a:lnTo>
                    <a:pt x="93" y="91"/>
                  </a:lnTo>
                  <a:lnTo>
                    <a:pt x="91" y="94"/>
                  </a:lnTo>
                  <a:lnTo>
                    <a:pt x="86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1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49" y="98"/>
                  </a:lnTo>
                  <a:lnTo>
                    <a:pt x="47" y="96"/>
                  </a:lnTo>
                  <a:lnTo>
                    <a:pt x="44" y="94"/>
                  </a:lnTo>
                  <a:lnTo>
                    <a:pt x="42" y="91"/>
                  </a:lnTo>
                  <a:lnTo>
                    <a:pt x="40" y="88"/>
                  </a:lnTo>
                  <a:lnTo>
                    <a:pt x="39" y="85"/>
                  </a:lnTo>
                  <a:lnTo>
                    <a:pt x="37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6" y="56"/>
                  </a:lnTo>
                  <a:lnTo>
                    <a:pt x="37" y="52"/>
                  </a:lnTo>
                  <a:lnTo>
                    <a:pt x="39" y="49"/>
                  </a:lnTo>
                  <a:lnTo>
                    <a:pt x="40" y="46"/>
                  </a:lnTo>
                  <a:lnTo>
                    <a:pt x="42" y="43"/>
                  </a:lnTo>
                  <a:lnTo>
                    <a:pt x="44" y="40"/>
                  </a:lnTo>
                  <a:lnTo>
                    <a:pt x="49" y="36"/>
                  </a:lnTo>
                  <a:lnTo>
                    <a:pt x="55" y="33"/>
                  </a:lnTo>
                  <a:lnTo>
                    <a:pt x="61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6" y="36"/>
                  </a:lnTo>
                  <a:lnTo>
                    <a:pt x="89" y="38"/>
                  </a:lnTo>
                  <a:lnTo>
                    <a:pt x="91" y="40"/>
                  </a:lnTo>
                  <a:lnTo>
                    <a:pt x="93" y="43"/>
                  </a:lnTo>
                  <a:lnTo>
                    <a:pt x="95" y="46"/>
                  </a:lnTo>
                  <a:lnTo>
                    <a:pt x="97" y="49"/>
                  </a:lnTo>
                  <a:lnTo>
                    <a:pt x="98" y="52"/>
                  </a:lnTo>
                  <a:lnTo>
                    <a:pt x="100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4" y="1"/>
                  </a:lnTo>
                  <a:lnTo>
                    <a:pt x="48" y="3"/>
                  </a:lnTo>
                  <a:lnTo>
                    <a:pt x="41" y="5"/>
                  </a:lnTo>
                  <a:lnTo>
                    <a:pt x="35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5" y="23"/>
                  </a:lnTo>
                  <a:lnTo>
                    <a:pt x="12" y="28"/>
                  </a:lnTo>
                  <a:lnTo>
                    <a:pt x="8" y="34"/>
                  </a:lnTo>
                  <a:lnTo>
                    <a:pt x="5" y="40"/>
                  </a:lnTo>
                  <a:lnTo>
                    <a:pt x="3" y="46"/>
                  </a:lnTo>
                  <a:lnTo>
                    <a:pt x="1" y="53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0" y="74"/>
                  </a:lnTo>
                  <a:lnTo>
                    <a:pt x="1" y="81"/>
                  </a:lnTo>
                  <a:lnTo>
                    <a:pt x="3" y="88"/>
                  </a:lnTo>
                  <a:lnTo>
                    <a:pt x="5" y="94"/>
                  </a:lnTo>
                  <a:lnTo>
                    <a:pt x="8" y="100"/>
                  </a:lnTo>
                  <a:lnTo>
                    <a:pt x="12" y="106"/>
                  </a:lnTo>
                  <a:lnTo>
                    <a:pt x="15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5" y="127"/>
                  </a:lnTo>
                  <a:lnTo>
                    <a:pt x="41" y="129"/>
                  </a:lnTo>
                  <a:lnTo>
                    <a:pt x="48" y="131"/>
                  </a:lnTo>
                  <a:lnTo>
                    <a:pt x="54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8" y="131"/>
                  </a:lnTo>
                  <a:lnTo>
                    <a:pt x="94" y="129"/>
                  </a:lnTo>
                  <a:lnTo>
                    <a:pt x="100" y="127"/>
                  </a:lnTo>
                  <a:lnTo>
                    <a:pt x="106" y="123"/>
                  </a:lnTo>
                  <a:lnTo>
                    <a:pt x="111" y="120"/>
                  </a:lnTo>
                  <a:lnTo>
                    <a:pt x="116" y="115"/>
                  </a:lnTo>
                  <a:lnTo>
                    <a:pt x="120" y="111"/>
                  </a:lnTo>
                  <a:lnTo>
                    <a:pt x="124" y="106"/>
                  </a:lnTo>
                  <a:lnTo>
                    <a:pt x="128" y="100"/>
                  </a:lnTo>
                  <a:lnTo>
                    <a:pt x="130" y="94"/>
                  </a:lnTo>
                  <a:lnTo>
                    <a:pt x="133" y="88"/>
                  </a:lnTo>
                  <a:lnTo>
                    <a:pt x="134" y="81"/>
                  </a:lnTo>
                  <a:lnTo>
                    <a:pt x="135" y="74"/>
                  </a:lnTo>
                  <a:lnTo>
                    <a:pt x="136" y="67"/>
                  </a:lnTo>
                  <a:lnTo>
                    <a:pt x="135" y="60"/>
                  </a:lnTo>
                  <a:lnTo>
                    <a:pt x="134" y="53"/>
                  </a:lnTo>
                  <a:lnTo>
                    <a:pt x="133" y="46"/>
                  </a:lnTo>
                  <a:lnTo>
                    <a:pt x="130" y="40"/>
                  </a:lnTo>
                  <a:lnTo>
                    <a:pt x="128" y="34"/>
                  </a:lnTo>
                  <a:lnTo>
                    <a:pt x="124" y="28"/>
                  </a:lnTo>
                  <a:lnTo>
                    <a:pt x="120" y="23"/>
                  </a:lnTo>
                  <a:lnTo>
                    <a:pt x="116" y="19"/>
                  </a:lnTo>
                  <a:lnTo>
                    <a:pt x="111" y="14"/>
                  </a:lnTo>
                  <a:lnTo>
                    <a:pt x="106" y="11"/>
                  </a:lnTo>
                  <a:lnTo>
                    <a:pt x="100" y="7"/>
                  </a:lnTo>
                  <a:lnTo>
                    <a:pt x="94" y="5"/>
                  </a:lnTo>
                  <a:lnTo>
                    <a:pt x="88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3915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3945" y="2098"/>
              <a:ext cx="99" cy="128"/>
            </a:xfrm>
            <a:custGeom>
              <a:avLst/>
              <a:gdLst>
                <a:gd name="T0" fmla="*/ 34 w 99"/>
                <a:gd name="T1" fmla="*/ 99 h 128"/>
                <a:gd name="T2" fmla="*/ 34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4 w 99"/>
                <a:gd name="T9" fmla="*/ 50 h 128"/>
                <a:gd name="T10" fmla="*/ 34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4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4" y="99"/>
                  </a:moveTo>
                  <a:lnTo>
                    <a:pt x="34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4" y="50"/>
                  </a:lnTo>
                  <a:lnTo>
                    <a:pt x="34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4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  <p:pic>
        <p:nvPicPr>
          <p:cNvPr id="39" name="Picture 12" descr="slogan_left_wh_21_5_rgb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925" y="5955630"/>
            <a:ext cx="2784475" cy="536575"/>
          </a:xfrm>
          <a:prstGeom prst="rect">
            <a:avLst/>
          </a:prstGeom>
          <a:noFill/>
          <a:effectLst>
            <a:outerShdw blurRad="317500" algn="ctr" rotWithShape="0">
              <a:prstClr val="black">
                <a:alpha val="3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3789363"/>
            <a:ext cx="8496300" cy="1655762"/>
          </a:xfrm>
        </p:spPr>
        <p:txBody>
          <a:bodyPr anchor="b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5589588"/>
            <a:ext cx="8496300" cy="719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noProof="0" smtClean="0"/>
              <a:t>Modifiez le style des sous-titres du masque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246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3429000"/>
            <a:ext cx="9144000" cy="2016125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5517232"/>
            <a:ext cx="8496300" cy="791493"/>
          </a:xfrm>
        </p:spPr>
        <p:txBody>
          <a:bodyPr/>
          <a:lstStyle>
            <a:lvl1pPr algn="l">
              <a:lnSpc>
                <a:spcPct val="90000"/>
              </a:lnSpc>
              <a:defRPr sz="2400" b="0" cap="none" baseline="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847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2182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3429000"/>
            <a:ext cx="9144000" cy="2016125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5517232"/>
            <a:ext cx="8496300" cy="791493"/>
          </a:xfrm>
        </p:spPr>
        <p:txBody>
          <a:bodyPr/>
          <a:lstStyle>
            <a:lvl1pPr algn="l">
              <a:lnSpc>
                <a:spcPct val="90000"/>
              </a:lnSpc>
              <a:defRPr sz="2400" b="0" cap="none" baseline="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317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 Ne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3789363"/>
            <a:ext cx="8496300" cy="1655762"/>
          </a:xfrm>
        </p:spPr>
        <p:txBody>
          <a:bodyPr anchor="b"/>
          <a:lstStyle>
            <a:lvl1pPr>
              <a:defRPr sz="40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55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5589588"/>
            <a:ext cx="8496300" cy="719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55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des sous-titres du masque</a:t>
            </a:r>
            <a:endParaRPr lang="en-US" noProof="0" dirty="0" smtClean="0"/>
          </a:p>
        </p:txBody>
      </p:sp>
      <p:grpSp>
        <p:nvGrpSpPr>
          <p:cNvPr id="8208" name="Group 16"/>
          <p:cNvGrpSpPr>
            <a:grpSpLocks/>
          </p:cNvGrpSpPr>
          <p:nvPr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8209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0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1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2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3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4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5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6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703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4088" y="2988419"/>
            <a:ext cx="3095700" cy="881162"/>
          </a:xfrm>
          <a:solidFill>
            <a:srgbClr val="FEFEFE">
              <a:alpha val="7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62000" tIns="162000" rIns="162000" bIns="162000" numCol="1" anchor="ctr" anchorCtr="0" compatLnSpc="1">
            <a:prstTxWarp prst="textNoShape">
              <a:avLst/>
            </a:prstTxWarp>
            <a:spAutoFit/>
          </a:bodyPr>
          <a:lstStyle>
            <a:lvl1pPr>
              <a:defRPr lang="fi-FI" sz="1800">
                <a:solidFill>
                  <a:schemeClr val="hlink"/>
                </a:solidFill>
              </a:defRPr>
            </a:lvl1pPr>
          </a:lstStyle>
          <a:p>
            <a:pPr lvl="0"/>
            <a:r>
              <a:rPr lang="fr-FR" smtClean="0"/>
              <a:t>Modifiez le style du titre</a:t>
            </a:r>
            <a:endParaRPr lang="fi-FI"/>
          </a:p>
        </p:txBody>
      </p:sp>
      <p:grpSp>
        <p:nvGrpSpPr>
          <p:cNvPr id="7" name="Group 16"/>
          <p:cNvGrpSpPr>
            <a:grpSpLocks/>
          </p:cNvGrpSpPr>
          <p:nvPr userDrawn="1"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8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0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1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2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3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5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6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61969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473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4"/>
            <a:ext cx="7488238" cy="1223962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850" y="1412875"/>
            <a:ext cx="4173538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773238"/>
            <a:ext cx="4173538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12875"/>
            <a:ext cx="4175125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73238"/>
            <a:ext cx="4175125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843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772815"/>
            <a:ext cx="8496300" cy="4320009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Text Placeholder 2"/>
          <p:cNvSpPr>
            <a:spLocks noGrp="1"/>
          </p:cNvSpPr>
          <p:nvPr>
            <p:ph type="body" idx="13"/>
          </p:nvPr>
        </p:nvSpPr>
        <p:spPr>
          <a:xfrm>
            <a:off x="323850" y="1412875"/>
            <a:ext cx="8496300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572000" y="6092825"/>
            <a:ext cx="4248150" cy="360363"/>
          </a:xfrm>
        </p:spPr>
        <p:txBody>
          <a:bodyPr anchor="b" anchorCtr="0"/>
          <a:lstStyle>
            <a:lvl1pPr marL="0" indent="0" algn="r">
              <a:buFontTx/>
              <a:buNone/>
              <a:defRPr sz="8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014163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50378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142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50323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246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4"/>
            <a:ext cx="7488238" cy="503236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850" y="1412875"/>
            <a:ext cx="4173538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773238"/>
            <a:ext cx="4173538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12875"/>
            <a:ext cx="4175125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73238"/>
            <a:ext cx="4175125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572000" y="6092825"/>
            <a:ext cx="4248150" cy="360363"/>
          </a:xfrm>
        </p:spPr>
        <p:txBody>
          <a:bodyPr anchor="b" anchorCtr="0"/>
          <a:lstStyle>
            <a:lvl1pPr marL="0" indent="0" algn="r">
              <a:buFontTx/>
              <a:buNone/>
              <a:defRPr sz="8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650886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 Ne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3789363"/>
            <a:ext cx="8496300" cy="1655762"/>
          </a:xfrm>
        </p:spPr>
        <p:txBody>
          <a:bodyPr anchor="b"/>
          <a:lstStyle>
            <a:lvl1pPr>
              <a:defRPr sz="40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55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5589588"/>
            <a:ext cx="8496300" cy="719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55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des sous-titres du masque</a:t>
            </a:r>
            <a:endParaRPr lang="en-US" noProof="0" dirty="0" smtClean="0"/>
          </a:p>
        </p:txBody>
      </p:sp>
      <p:grpSp>
        <p:nvGrpSpPr>
          <p:cNvPr id="8208" name="Group 16"/>
          <p:cNvGrpSpPr>
            <a:grpSpLocks/>
          </p:cNvGrpSpPr>
          <p:nvPr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8209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0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1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2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3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4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5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6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0174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833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2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643437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606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Picture 1/2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643437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6308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03848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894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3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84169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196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0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Picture 1/3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84169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196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063425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226774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11760" y="1412875"/>
            <a:ext cx="640839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089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4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888980" y="1412875"/>
            <a:ext cx="226774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640839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591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Half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 title="for lifts only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00563" cy="685800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008" y="1412875"/>
            <a:ext cx="4176142" cy="10795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171950" cy="36004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004048" y="6453188"/>
            <a:ext cx="1079500" cy="215900"/>
          </a:xfrm>
        </p:spPr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083549" y="6453188"/>
            <a:ext cx="2736602" cy="215900"/>
          </a:xfrm>
        </p:spPr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4643685" y="6453188"/>
            <a:ext cx="360363" cy="215900"/>
          </a:xfrm>
        </p:spPr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261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559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4088" y="2988419"/>
            <a:ext cx="3095700" cy="881162"/>
          </a:xfrm>
          <a:solidFill>
            <a:srgbClr val="FEFEFE">
              <a:alpha val="7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62000" tIns="162000" rIns="162000" bIns="162000" numCol="1" anchor="ctr" anchorCtr="0" compatLnSpc="1">
            <a:prstTxWarp prst="textNoShape">
              <a:avLst/>
            </a:prstTxWarp>
            <a:spAutoFit/>
          </a:bodyPr>
          <a:lstStyle>
            <a:lvl1pPr>
              <a:defRPr lang="fi-FI" sz="1800">
                <a:solidFill>
                  <a:schemeClr val="hlink"/>
                </a:solidFill>
              </a:defRPr>
            </a:lvl1pPr>
          </a:lstStyle>
          <a:p>
            <a:pPr lvl="0"/>
            <a:r>
              <a:rPr lang="fr-FR" smtClean="0"/>
              <a:t>Modifiez le style du titre</a:t>
            </a:r>
            <a:endParaRPr lang="fi-FI"/>
          </a:p>
        </p:txBody>
      </p:sp>
      <p:grpSp>
        <p:nvGrpSpPr>
          <p:cNvPr id="7" name="Group 16"/>
          <p:cNvGrpSpPr>
            <a:grpSpLocks/>
          </p:cNvGrpSpPr>
          <p:nvPr userDrawn="1"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8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0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1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2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3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5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6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97121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>
                <a:solidFill>
                  <a:srgbClr val="0071B9"/>
                </a:solidFill>
              </a:rPr>
              <a:t>14/03/2014</a:t>
            </a:r>
            <a:endParaRPr lang="en-US">
              <a:solidFill>
                <a:srgbClr val="0071B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>
                <a:solidFill>
                  <a:srgbClr val="0071B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0071B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0071B9"/>
                </a:solidFill>
              </a:rPr>
              <a:pPr/>
              <a:t>‹N°›</a:t>
            </a:fld>
            <a:endParaRPr lang="en-US">
              <a:solidFill>
                <a:srgbClr val="007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9634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Gra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 smtClean="0">
                <a:solidFill>
                  <a:srgbClr val="9D9D9D"/>
                </a:solidFill>
              </a:rPr>
              <a:t>14/03/2014</a:t>
            </a:r>
            <a:endParaRPr lang="en-US">
              <a:solidFill>
                <a:srgbClr val="9D9D9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fr-FR" smtClean="0">
                <a:solidFill>
                  <a:srgbClr val="9D9D9D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9D9D9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9D9D9D"/>
                </a:solidFill>
              </a:rPr>
              <a:pPr/>
              <a:t>‹N°›</a:t>
            </a:fld>
            <a:endParaRPr lang="en-US">
              <a:solidFill>
                <a:srgbClr val="9D9D9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6848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oga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tx2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461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>
                  <a:outerShdw blurRad="444500" algn="ctr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03227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209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thou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358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cicated to People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0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grpSp>
        <p:nvGrpSpPr>
          <p:cNvPr id="30" name="Group 3"/>
          <p:cNvGrpSpPr>
            <a:grpSpLocks/>
          </p:cNvGrpSpPr>
          <p:nvPr userDrawn="1"/>
        </p:nvGrpSpPr>
        <p:grpSpPr bwMode="auto">
          <a:xfrm>
            <a:off x="7737475" y="5949280"/>
            <a:ext cx="1082675" cy="547687"/>
            <a:chOff x="3392" y="1989"/>
            <a:chExt cx="682" cy="345"/>
          </a:xfrm>
        </p:grpSpPr>
        <p:sp>
          <p:nvSpPr>
            <p:cNvPr id="31" name="Rectangle 4"/>
            <p:cNvSpPr>
              <a:spLocks noChangeArrowheads="1"/>
            </p:cNvSpPr>
            <p:nvPr/>
          </p:nvSpPr>
          <p:spPr bwMode="auto">
            <a:xfrm>
              <a:off x="3392" y="1989"/>
              <a:ext cx="160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3414" y="2098"/>
              <a:ext cx="124" cy="128"/>
            </a:xfrm>
            <a:custGeom>
              <a:avLst/>
              <a:gdLst>
                <a:gd name="T0" fmla="*/ 124 w 124"/>
                <a:gd name="T1" fmla="*/ 128 h 128"/>
                <a:gd name="T2" fmla="*/ 73 w 124"/>
                <a:gd name="T3" fmla="*/ 60 h 128"/>
                <a:gd name="T4" fmla="*/ 121 w 124"/>
                <a:gd name="T5" fmla="*/ 0 h 128"/>
                <a:gd name="T6" fmla="*/ 80 w 124"/>
                <a:gd name="T7" fmla="*/ 0 h 128"/>
                <a:gd name="T8" fmla="*/ 35 w 124"/>
                <a:gd name="T9" fmla="*/ 56 h 128"/>
                <a:gd name="T10" fmla="*/ 35 w 124"/>
                <a:gd name="T11" fmla="*/ 0 h 128"/>
                <a:gd name="T12" fmla="*/ 0 w 124"/>
                <a:gd name="T13" fmla="*/ 0 h 128"/>
                <a:gd name="T14" fmla="*/ 0 w 124"/>
                <a:gd name="T15" fmla="*/ 128 h 128"/>
                <a:gd name="T16" fmla="*/ 35 w 124"/>
                <a:gd name="T17" fmla="*/ 128 h 128"/>
                <a:gd name="T18" fmla="*/ 35 w 124"/>
                <a:gd name="T19" fmla="*/ 67 h 128"/>
                <a:gd name="T20" fmla="*/ 81 w 124"/>
                <a:gd name="T21" fmla="*/ 128 h 128"/>
                <a:gd name="T22" fmla="*/ 124 w 124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" h="128">
                  <a:moveTo>
                    <a:pt x="124" y="128"/>
                  </a:moveTo>
                  <a:lnTo>
                    <a:pt x="73" y="60"/>
                  </a:lnTo>
                  <a:lnTo>
                    <a:pt x="121" y="0"/>
                  </a:lnTo>
                  <a:lnTo>
                    <a:pt x="80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1" y="128"/>
                  </a:lnTo>
                  <a:lnTo>
                    <a:pt x="124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>
              <a:off x="3741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3762" y="2098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8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8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5" name="Rectangle 8"/>
            <p:cNvSpPr>
              <a:spLocks noChangeArrowheads="1"/>
            </p:cNvSpPr>
            <p:nvPr/>
          </p:nvSpPr>
          <p:spPr bwMode="auto">
            <a:xfrm>
              <a:off x="3567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3578" y="2094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99 w 136"/>
                <a:gd name="T3" fmla="*/ 78 h 134"/>
                <a:gd name="T4" fmla="*/ 97 w 136"/>
                <a:gd name="T5" fmla="*/ 85 h 134"/>
                <a:gd name="T6" fmla="*/ 93 w 136"/>
                <a:gd name="T7" fmla="*/ 91 h 134"/>
                <a:gd name="T8" fmla="*/ 86 w 136"/>
                <a:gd name="T9" fmla="*/ 98 h 134"/>
                <a:gd name="T10" fmla="*/ 75 w 136"/>
                <a:gd name="T11" fmla="*/ 103 h 134"/>
                <a:gd name="T12" fmla="*/ 61 w 136"/>
                <a:gd name="T13" fmla="*/ 103 h 134"/>
                <a:gd name="T14" fmla="*/ 55 w 136"/>
                <a:gd name="T15" fmla="*/ 101 h 134"/>
                <a:gd name="T16" fmla="*/ 49 w 136"/>
                <a:gd name="T17" fmla="*/ 98 h 134"/>
                <a:gd name="T18" fmla="*/ 44 w 136"/>
                <a:gd name="T19" fmla="*/ 94 h 134"/>
                <a:gd name="T20" fmla="*/ 40 w 136"/>
                <a:gd name="T21" fmla="*/ 88 h 134"/>
                <a:gd name="T22" fmla="*/ 37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6 w 136"/>
                <a:gd name="T29" fmla="*/ 56 h 134"/>
                <a:gd name="T30" fmla="*/ 39 w 136"/>
                <a:gd name="T31" fmla="*/ 49 h 134"/>
                <a:gd name="T32" fmla="*/ 42 w 136"/>
                <a:gd name="T33" fmla="*/ 43 h 134"/>
                <a:gd name="T34" fmla="*/ 49 w 136"/>
                <a:gd name="T35" fmla="*/ 36 h 134"/>
                <a:gd name="T36" fmla="*/ 61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6 w 136"/>
                <a:gd name="T43" fmla="*/ 36 h 134"/>
                <a:gd name="T44" fmla="*/ 91 w 136"/>
                <a:gd name="T45" fmla="*/ 40 h 134"/>
                <a:gd name="T46" fmla="*/ 95 w 136"/>
                <a:gd name="T47" fmla="*/ 46 h 134"/>
                <a:gd name="T48" fmla="*/ 98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4 w 136"/>
                <a:gd name="T55" fmla="*/ 1 h 134"/>
                <a:gd name="T56" fmla="*/ 41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5 w 136"/>
                <a:gd name="T65" fmla="*/ 40 h 134"/>
                <a:gd name="T66" fmla="*/ 1 w 136"/>
                <a:gd name="T67" fmla="*/ 53 h 134"/>
                <a:gd name="T68" fmla="*/ 0 w 136"/>
                <a:gd name="T69" fmla="*/ 67 h 134"/>
                <a:gd name="T70" fmla="*/ 1 w 136"/>
                <a:gd name="T71" fmla="*/ 81 h 134"/>
                <a:gd name="T72" fmla="*/ 5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1 w 136"/>
                <a:gd name="T81" fmla="*/ 129 h 134"/>
                <a:gd name="T82" fmla="*/ 54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4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4 w 136"/>
                <a:gd name="T95" fmla="*/ 106 h 134"/>
                <a:gd name="T96" fmla="*/ 130 w 136"/>
                <a:gd name="T97" fmla="*/ 94 h 134"/>
                <a:gd name="T98" fmla="*/ 134 w 136"/>
                <a:gd name="T99" fmla="*/ 81 h 134"/>
                <a:gd name="T100" fmla="*/ 136 w 136"/>
                <a:gd name="T101" fmla="*/ 67 h 134"/>
                <a:gd name="T102" fmla="*/ 134 w 136"/>
                <a:gd name="T103" fmla="*/ 53 h 134"/>
                <a:gd name="T104" fmla="*/ 130 w 136"/>
                <a:gd name="T105" fmla="*/ 40 h 134"/>
                <a:gd name="T106" fmla="*/ 124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4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0" y="75"/>
                  </a:lnTo>
                  <a:lnTo>
                    <a:pt x="99" y="78"/>
                  </a:lnTo>
                  <a:lnTo>
                    <a:pt x="98" y="82"/>
                  </a:lnTo>
                  <a:lnTo>
                    <a:pt x="97" y="85"/>
                  </a:lnTo>
                  <a:lnTo>
                    <a:pt x="95" y="88"/>
                  </a:lnTo>
                  <a:lnTo>
                    <a:pt x="93" y="91"/>
                  </a:lnTo>
                  <a:lnTo>
                    <a:pt x="91" y="94"/>
                  </a:lnTo>
                  <a:lnTo>
                    <a:pt x="86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1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49" y="98"/>
                  </a:lnTo>
                  <a:lnTo>
                    <a:pt x="47" y="96"/>
                  </a:lnTo>
                  <a:lnTo>
                    <a:pt x="44" y="94"/>
                  </a:lnTo>
                  <a:lnTo>
                    <a:pt x="42" y="91"/>
                  </a:lnTo>
                  <a:lnTo>
                    <a:pt x="40" y="88"/>
                  </a:lnTo>
                  <a:lnTo>
                    <a:pt x="39" y="85"/>
                  </a:lnTo>
                  <a:lnTo>
                    <a:pt x="37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6" y="56"/>
                  </a:lnTo>
                  <a:lnTo>
                    <a:pt x="37" y="52"/>
                  </a:lnTo>
                  <a:lnTo>
                    <a:pt x="39" y="49"/>
                  </a:lnTo>
                  <a:lnTo>
                    <a:pt x="40" y="46"/>
                  </a:lnTo>
                  <a:lnTo>
                    <a:pt x="42" y="43"/>
                  </a:lnTo>
                  <a:lnTo>
                    <a:pt x="44" y="40"/>
                  </a:lnTo>
                  <a:lnTo>
                    <a:pt x="49" y="36"/>
                  </a:lnTo>
                  <a:lnTo>
                    <a:pt x="55" y="33"/>
                  </a:lnTo>
                  <a:lnTo>
                    <a:pt x="61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6" y="36"/>
                  </a:lnTo>
                  <a:lnTo>
                    <a:pt x="89" y="38"/>
                  </a:lnTo>
                  <a:lnTo>
                    <a:pt x="91" y="40"/>
                  </a:lnTo>
                  <a:lnTo>
                    <a:pt x="93" y="43"/>
                  </a:lnTo>
                  <a:lnTo>
                    <a:pt x="95" y="46"/>
                  </a:lnTo>
                  <a:lnTo>
                    <a:pt x="97" y="49"/>
                  </a:lnTo>
                  <a:lnTo>
                    <a:pt x="98" y="52"/>
                  </a:lnTo>
                  <a:lnTo>
                    <a:pt x="100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4" y="1"/>
                  </a:lnTo>
                  <a:lnTo>
                    <a:pt x="48" y="3"/>
                  </a:lnTo>
                  <a:lnTo>
                    <a:pt x="41" y="5"/>
                  </a:lnTo>
                  <a:lnTo>
                    <a:pt x="35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5" y="23"/>
                  </a:lnTo>
                  <a:lnTo>
                    <a:pt x="12" y="28"/>
                  </a:lnTo>
                  <a:lnTo>
                    <a:pt x="8" y="34"/>
                  </a:lnTo>
                  <a:lnTo>
                    <a:pt x="5" y="40"/>
                  </a:lnTo>
                  <a:lnTo>
                    <a:pt x="3" y="46"/>
                  </a:lnTo>
                  <a:lnTo>
                    <a:pt x="1" y="53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0" y="74"/>
                  </a:lnTo>
                  <a:lnTo>
                    <a:pt x="1" y="81"/>
                  </a:lnTo>
                  <a:lnTo>
                    <a:pt x="3" y="88"/>
                  </a:lnTo>
                  <a:lnTo>
                    <a:pt x="5" y="94"/>
                  </a:lnTo>
                  <a:lnTo>
                    <a:pt x="8" y="100"/>
                  </a:lnTo>
                  <a:lnTo>
                    <a:pt x="12" y="106"/>
                  </a:lnTo>
                  <a:lnTo>
                    <a:pt x="15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5" y="127"/>
                  </a:lnTo>
                  <a:lnTo>
                    <a:pt x="41" y="129"/>
                  </a:lnTo>
                  <a:lnTo>
                    <a:pt x="48" y="131"/>
                  </a:lnTo>
                  <a:lnTo>
                    <a:pt x="54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8" y="131"/>
                  </a:lnTo>
                  <a:lnTo>
                    <a:pt x="94" y="129"/>
                  </a:lnTo>
                  <a:lnTo>
                    <a:pt x="100" y="127"/>
                  </a:lnTo>
                  <a:lnTo>
                    <a:pt x="106" y="123"/>
                  </a:lnTo>
                  <a:lnTo>
                    <a:pt x="111" y="120"/>
                  </a:lnTo>
                  <a:lnTo>
                    <a:pt x="116" y="115"/>
                  </a:lnTo>
                  <a:lnTo>
                    <a:pt x="120" y="111"/>
                  </a:lnTo>
                  <a:lnTo>
                    <a:pt x="124" y="106"/>
                  </a:lnTo>
                  <a:lnTo>
                    <a:pt x="128" y="100"/>
                  </a:lnTo>
                  <a:lnTo>
                    <a:pt x="130" y="94"/>
                  </a:lnTo>
                  <a:lnTo>
                    <a:pt x="133" y="88"/>
                  </a:lnTo>
                  <a:lnTo>
                    <a:pt x="134" y="81"/>
                  </a:lnTo>
                  <a:lnTo>
                    <a:pt x="135" y="74"/>
                  </a:lnTo>
                  <a:lnTo>
                    <a:pt x="136" y="67"/>
                  </a:lnTo>
                  <a:lnTo>
                    <a:pt x="135" y="60"/>
                  </a:lnTo>
                  <a:lnTo>
                    <a:pt x="134" y="53"/>
                  </a:lnTo>
                  <a:lnTo>
                    <a:pt x="133" y="46"/>
                  </a:lnTo>
                  <a:lnTo>
                    <a:pt x="130" y="40"/>
                  </a:lnTo>
                  <a:lnTo>
                    <a:pt x="128" y="34"/>
                  </a:lnTo>
                  <a:lnTo>
                    <a:pt x="124" y="28"/>
                  </a:lnTo>
                  <a:lnTo>
                    <a:pt x="120" y="23"/>
                  </a:lnTo>
                  <a:lnTo>
                    <a:pt x="116" y="19"/>
                  </a:lnTo>
                  <a:lnTo>
                    <a:pt x="111" y="14"/>
                  </a:lnTo>
                  <a:lnTo>
                    <a:pt x="106" y="11"/>
                  </a:lnTo>
                  <a:lnTo>
                    <a:pt x="100" y="7"/>
                  </a:lnTo>
                  <a:lnTo>
                    <a:pt x="94" y="5"/>
                  </a:lnTo>
                  <a:lnTo>
                    <a:pt x="88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3915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3945" y="2098"/>
              <a:ext cx="99" cy="128"/>
            </a:xfrm>
            <a:custGeom>
              <a:avLst/>
              <a:gdLst>
                <a:gd name="T0" fmla="*/ 34 w 99"/>
                <a:gd name="T1" fmla="*/ 99 h 128"/>
                <a:gd name="T2" fmla="*/ 34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4 w 99"/>
                <a:gd name="T9" fmla="*/ 50 h 128"/>
                <a:gd name="T10" fmla="*/ 34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4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4" y="99"/>
                  </a:moveTo>
                  <a:lnTo>
                    <a:pt x="34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4" y="50"/>
                  </a:lnTo>
                  <a:lnTo>
                    <a:pt x="34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4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  <p:pic>
        <p:nvPicPr>
          <p:cNvPr id="39" name="Picture 12" descr="slogan_left_wh_21_5_rgb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925" y="5955630"/>
            <a:ext cx="2784475" cy="536575"/>
          </a:xfrm>
          <a:prstGeom prst="rect">
            <a:avLst/>
          </a:prstGeom>
          <a:noFill/>
          <a:effectLst>
            <a:outerShdw blurRad="317500" algn="ctr" rotWithShape="0">
              <a:prstClr val="black">
                <a:alpha val="3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225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3789363"/>
            <a:ext cx="8496300" cy="1655762"/>
          </a:xfrm>
        </p:spPr>
        <p:txBody>
          <a:bodyPr anchor="b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5589588"/>
            <a:ext cx="8496300" cy="719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noProof="0" smtClean="0"/>
              <a:t>Modifiez le style des sous-titres du masque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429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932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3429000"/>
            <a:ext cx="9144000" cy="2016125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5517232"/>
            <a:ext cx="8496300" cy="791493"/>
          </a:xfrm>
        </p:spPr>
        <p:txBody>
          <a:bodyPr/>
          <a:lstStyle>
            <a:lvl1pPr algn="l">
              <a:lnSpc>
                <a:spcPct val="90000"/>
              </a:lnSpc>
              <a:defRPr sz="2400" b="0" cap="none" baseline="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099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083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 Ne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3789363"/>
            <a:ext cx="8496300" cy="1655762"/>
          </a:xfrm>
        </p:spPr>
        <p:txBody>
          <a:bodyPr anchor="b"/>
          <a:lstStyle>
            <a:lvl1pPr>
              <a:defRPr sz="40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55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5589588"/>
            <a:ext cx="8496300" cy="719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55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des sous-titres du masque</a:t>
            </a:r>
            <a:endParaRPr lang="en-US" noProof="0" dirty="0" smtClean="0"/>
          </a:p>
        </p:txBody>
      </p:sp>
      <p:grpSp>
        <p:nvGrpSpPr>
          <p:cNvPr id="8208" name="Group 16"/>
          <p:cNvGrpSpPr>
            <a:grpSpLocks/>
          </p:cNvGrpSpPr>
          <p:nvPr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8209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0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1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2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3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4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5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6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3732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4088" y="2988419"/>
            <a:ext cx="3095700" cy="881162"/>
          </a:xfrm>
          <a:solidFill>
            <a:srgbClr val="FEFEFE">
              <a:alpha val="7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62000" tIns="162000" rIns="162000" bIns="162000" numCol="1" anchor="ctr" anchorCtr="0" compatLnSpc="1">
            <a:prstTxWarp prst="textNoShape">
              <a:avLst/>
            </a:prstTxWarp>
            <a:spAutoFit/>
          </a:bodyPr>
          <a:lstStyle>
            <a:lvl1pPr>
              <a:defRPr lang="fi-FI" sz="1800">
                <a:solidFill>
                  <a:schemeClr val="hlink"/>
                </a:solidFill>
              </a:defRPr>
            </a:lvl1pPr>
          </a:lstStyle>
          <a:p>
            <a:pPr lvl="0"/>
            <a:r>
              <a:rPr lang="fr-FR" smtClean="0"/>
              <a:t>Modifiez le style du titre</a:t>
            </a:r>
            <a:endParaRPr lang="fi-FI"/>
          </a:p>
        </p:txBody>
      </p:sp>
      <p:grpSp>
        <p:nvGrpSpPr>
          <p:cNvPr id="7" name="Group 16"/>
          <p:cNvGrpSpPr>
            <a:grpSpLocks/>
          </p:cNvGrpSpPr>
          <p:nvPr userDrawn="1"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8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0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1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2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3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5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6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429564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647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4"/>
            <a:ext cx="7488238" cy="1223962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850" y="1412875"/>
            <a:ext cx="4173538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773238"/>
            <a:ext cx="4173538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12875"/>
            <a:ext cx="4175125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73238"/>
            <a:ext cx="4175125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317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772815"/>
            <a:ext cx="8496300" cy="4320009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Text Placeholder 2"/>
          <p:cNvSpPr>
            <a:spLocks noGrp="1"/>
          </p:cNvSpPr>
          <p:nvPr>
            <p:ph type="body" idx="13"/>
          </p:nvPr>
        </p:nvSpPr>
        <p:spPr>
          <a:xfrm>
            <a:off x="323850" y="1412875"/>
            <a:ext cx="8496300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572000" y="6092825"/>
            <a:ext cx="4248150" cy="360363"/>
          </a:xfrm>
        </p:spPr>
        <p:txBody>
          <a:bodyPr anchor="b" anchorCtr="0"/>
          <a:lstStyle>
            <a:lvl1pPr marL="0" indent="0" algn="r">
              <a:buFontTx/>
              <a:buNone/>
              <a:defRPr sz="8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103929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50378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66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50323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874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4"/>
            <a:ext cx="7488238" cy="503236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850" y="1412875"/>
            <a:ext cx="4173538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773238"/>
            <a:ext cx="4173538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12875"/>
            <a:ext cx="4175125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73238"/>
            <a:ext cx="4175125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572000" y="6092825"/>
            <a:ext cx="4248150" cy="360363"/>
          </a:xfrm>
        </p:spPr>
        <p:txBody>
          <a:bodyPr anchor="b" anchorCtr="0"/>
          <a:lstStyle>
            <a:lvl1pPr marL="0" indent="0" algn="r">
              <a:buFontTx/>
              <a:buNone/>
              <a:defRPr sz="8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68480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929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2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643437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1197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4"/>
            <a:ext cx="7488238" cy="1223962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850" y="1412875"/>
            <a:ext cx="4173538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773238"/>
            <a:ext cx="4173538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12875"/>
            <a:ext cx="4175125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73238"/>
            <a:ext cx="4175125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610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Picture 1/2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643437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2800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03848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176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3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84169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196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945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Picture 1/3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84169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196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00320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226774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11760" y="1412875"/>
            <a:ext cx="640839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59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4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888980" y="1412875"/>
            <a:ext cx="226774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640839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924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Half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 title="for lifts only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00563" cy="685800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008" y="1412875"/>
            <a:ext cx="4176142" cy="10795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171950" cy="36004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004048" y="6453188"/>
            <a:ext cx="1079500" cy="215900"/>
          </a:xfrm>
        </p:spPr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083549" y="6453188"/>
            <a:ext cx="2736602" cy="215900"/>
          </a:xfrm>
        </p:spPr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4643685" y="6453188"/>
            <a:ext cx="360363" cy="215900"/>
          </a:xfrm>
        </p:spPr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809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78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>
                <a:solidFill>
                  <a:srgbClr val="0071B9"/>
                </a:solidFill>
              </a:rPr>
              <a:t>14/03/2014</a:t>
            </a:r>
            <a:endParaRPr lang="en-US">
              <a:solidFill>
                <a:srgbClr val="0071B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>
                <a:solidFill>
                  <a:srgbClr val="0071B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0071B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0071B9"/>
                </a:solidFill>
              </a:rPr>
              <a:pPr/>
              <a:t>‹N°›</a:t>
            </a:fld>
            <a:endParaRPr lang="en-US">
              <a:solidFill>
                <a:srgbClr val="007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918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Gra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 smtClean="0">
                <a:solidFill>
                  <a:srgbClr val="9D9D9D"/>
                </a:solidFill>
              </a:rPr>
              <a:t>14/03/2014</a:t>
            </a:r>
            <a:endParaRPr lang="en-US">
              <a:solidFill>
                <a:srgbClr val="9D9D9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fr-FR" smtClean="0">
                <a:solidFill>
                  <a:srgbClr val="9D9D9D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9D9D9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9D9D9D"/>
                </a:solidFill>
              </a:rPr>
              <a:pPr/>
              <a:t>‹N°›</a:t>
            </a:fld>
            <a:endParaRPr lang="en-US">
              <a:solidFill>
                <a:srgbClr val="9D9D9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669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772815"/>
            <a:ext cx="8496300" cy="4320009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Text Placeholder 2"/>
          <p:cNvSpPr>
            <a:spLocks noGrp="1"/>
          </p:cNvSpPr>
          <p:nvPr>
            <p:ph type="body" idx="13"/>
          </p:nvPr>
        </p:nvSpPr>
        <p:spPr>
          <a:xfrm>
            <a:off x="323850" y="1412875"/>
            <a:ext cx="8496300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572000" y="6092825"/>
            <a:ext cx="4248150" cy="360363"/>
          </a:xfrm>
        </p:spPr>
        <p:txBody>
          <a:bodyPr anchor="b" anchorCtr="0"/>
          <a:lstStyle>
            <a:lvl1pPr marL="0" indent="0" algn="r">
              <a:buFontTx/>
              <a:buNone/>
              <a:defRPr sz="8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551310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oga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tx2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601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>
                  <a:outerShdw blurRad="444500" algn="ctr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129827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078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thou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614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cicated to People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0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grpSp>
        <p:nvGrpSpPr>
          <p:cNvPr id="30" name="Group 3"/>
          <p:cNvGrpSpPr>
            <a:grpSpLocks/>
          </p:cNvGrpSpPr>
          <p:nvPr userDrawn="1"/>
        </p:nvGrpSpPr>
        <p:grpSpPr bwMode="auto">
          <a:xfrm>
            <a:off x="7737475" y="5949280"/>
            <a:ext cx="1082675" cy="547687"/>
            <a:chOff x="3392" y="1989"/>
            <a:chExt cx="682" cy="345"/>
          </a:xfrm>
        </p:grpSpPr>
        <p:sp>
          <p:nvSpPr>
            <p:cNvPr id="31" name="Rectangle 4"/>
            <p:cNvSpPr>
              <a:spLocks noChangeArrowheads="1"/>
            </p:cNvSpPr>
            <p:nvPr/>
          </p:nvSpPr>
          <p:spPr bwMode="auto">
            <a:xfrm>
              <a:off x="3392" y="1989"/>
              <a:ext cx="160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3414" y="2098"/>
              <a:ext cx="124" cy="128"/>
            </a:xfrm>
            <a:custGeom>
              <a:avLst/>
              <a:gdLst>
                <a:gd name="T0" fmla="*/ 124 w 124"/>
                <a:gd name="T1" fmla="*/ 128 h 128"/>
                <a:gd name="T2" fmla="*/ 73 w 124"/>
                <a:gd name="T3" fmla="*/ 60 h 128"/>
                <a:gd name="T4" fmla="*/ 121 w 124"/>
                <a:gd name="T5" fmla="*/ 0 h 128"/>
                <a:gd name="T6" fmla="*/ 80 w 124"/>
                <a:gd name="T7" fmla="*/ 0 h 128"/>
                <a:gd name="T8" fmla="*/ 35 w 124"/>
                <a:gd name="T9" fmla="*/ 56 h 128"/>
                <a:gd name="T10" fmla="*/ 35 w 124"/>
                <a:gd name="T11" fmla="*/ 0 h 128"/>
                <a:gd name="T12" fmla="*/ 0 w 124"/>
                <a:gd name="T13" fmla="*/ 0 h 128"/>
                <a:gd name="T14" fmla="*/ 0 w 124"/>
                <a:gd name="T15" fmla="*/ 128 h 128"/>
                <a:gd name="T16" fmla="*/ 35 w 124"/>
                <a:gd name="T17" fmla="*/ 128 h 128"/>
                <a:gd name="T18" fmla="*/ 35 w 124"/>
                <a:gd name="T19" fmla="*/ 67 h 128"/>
                <a:gd name="T20" fmla="*/ 81 w 124"/>
                <a:gd name="T21" fmla="*/ 128 h 128"/>
                <a:gd name="T22" fmla="*/ 124 w 124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" h="128">
                  <a:moveTo>
                    <a:pt x="124" y="128"/>
                  </a:moveTo>
                  <a:lnTo>
                    <a:pt x="73" y="60"/>
                  </a:lnTo>
                  <a:lnTo>
                    <a:pt x="121" y="0"/>
                  </a:lnTo>
                  <a:lnTo>
                    <a:pt x="80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1" y="128"/>
                  </a:lnTo>
                  <a:lnTo>
                    <a:pt x="124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>
              <a:off x="3741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3762" y="2098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8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8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5" name="Rectangle 8"/>
            <p:cNvSpPr>
              <a:spLocks noChangeArrowheads="1"/>
            </p:cNvSpPr>
            <p:nvPr/>
          </p:nvSpPr>
          <p:spPr bwMode="auto">
            <a:xfrm>
              <a:off x="3567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3578" y="2094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99 w 136"/>
                <a:gd name="T3" fmla="*/ 78 h 134"/>
                <a:gd name="T4" fmla="*/ 97 w 136"/>
                <a:gd name="T5" fmla="*/ 85 h 134"/>
                <a:gd name="T6" fmla="*/ 93 w 136"/>
                <a:gd name="T7" fmla="*/ 91 h 134"/>
                <a:gd name="T8" fmla="*/ 86 w 136"/>
                <a:gd name="T9" fmla="*/ 98 h 134"/>
                <a:gd name="T10" fmla="*/ 75 w 136"/>
                <a:gd name="T11" fmla="*/ 103 h 134"/>
                <a:gd name="T12" fmla="*/ 61 w 136"/>
                <a:gd name="T13" fmla="*/ 103 h 134"/>
                <a:gd name="T14" fmla="*/ 55 w 136"/>
                <a:gd name="T15" fmla="*/ 101 h 134"/>
                <a:gd name="T16" fmla="*/ 49 w 136"/>
                <a:gd name="T17" fmla="*/ 98 h 134"/>
                <a:gd name="T18" fmla="*/ 44 w 136"/>
                <a:gd name="T19" fmla="*/ 94 h 134"/>
                <a:gd name="T20" fmla="*/ 40 w 136"/>
                <a:gd name="T21" fmla="*/ 88 h 134"/>
                <a:gd name="T22" fmla="*/ 37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6 w 136"/>
                <a:gd name="T29" fmla="*/ 56 h 134"/>
                <a:gd name="T30" fmla="*/ 39 w 136"/>
                <a:gd name="T31" fmla="*/ 49 h 134"/>
                <a:gd name="T32" fmla="*/ 42 w 136"/>
                <a:gd name="T33" fmla="*/ 43 h 134"/>
                <a:gd name="T34" fmla="*/ 49 w 136"/>
                <a:gd name="T35" fmla="*/ 36 h 134"/>
                <a:gd name="T36" fmla="*/ 61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6 w 136"/>
                <a:gd name="T43" fmla="*/ 36 h 134"/>
                <a:gd name="T44" fmla="*/ 91 w 136"/>
                <a:gd name="T45" fmla="*/ 40 h 134"/>
                <a:gd name="T46" fmla="*/ 95 w 136"/>
                <a:gd name="T47" fmla="*/ 46 h 134"/>
                <a:gd name="T48" fmla="*/ 98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4 w 136"/>
                <a:gd name="T55" fmla="*/ 1 h 134"/>
                <a:gd name="T56" fmla="*/ 41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5 w 136"/>
                <a:gd name="T65" fmla="*/ 40 h 134"/>
                <a:gd name="T66" fmla="*/ 1 w 136"/>
                <a:gd name="T67" fmla="*/ 53 h 134"/>
                <a:gd name="T68" fmla="*/ 0 w 136"/>
                <a:gd name="T69" fmla="*/ 67 h 134"/>
                <a:gd name="T70" fmla="*/ 1 w 136"/>
                <a:gd name="T71" fmla="*/ 81 h 134"/>
                <a:gd name="T72" fmla="*/ 5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1 w 136"/>
                <a:gd name="T81" fmla="*/ 129 h 134"/>
                <a:gd name="T82" fmla="*/ 54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4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4 w 136"/>
                <a:gd name="T95" fmla="*/ 106 h 134"/>
                <a:gd name="T96" fmla="*/ 130 w 136"/>
                <a:gd name="T97" fmla="*/ 94 h 134"/>
                <a:gd name="T98" fmla="*/ 134 w 136"/>
                <a:gd name="T99" fmla="*/ 81 h 134"/>
                <a:gd name="T100" fmla="*/ 136 w 136"/>
                <a:gd name="T101" fmla="*/ 67 h 134"/>
                <a:gd name="T102" fmla="*/ 134 w 136"/>
                <a:gd name="T103" fmla="*/ 53 h 134"/>
                <a:gd name="T104" fmla="*/ 130 w 136"/>
                <a:gd name="T105" fmla="*/ 40 h 134"/>
                <a:gd name="T106" fmla="*/ 124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4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0" y="75"/>
                  </a:lnTo>
                  <a:lnTo>
                    <a:pt x="99" y="78"/>
                  </a:lnTo>
                  <a:lnTo>
                    <a:pt x="98" y="82"/>
                  </a:lnTo>
                  <a:lnTo>
                    <a:pt x="97" y="85"/>
                  </a:lnTo>
                  <a:lnTo>
                    <a:pt x="95" y="88"/>
                  </a:lnTo>
                  <a:lnTo>
                    <a:pt x="93" y="91"/>
                  </a:lnTo>
                  <a:lnTo>
                    <a:pt x="91" y="94"/>
                  </a:lnTo>
                  <a:lnTo>
                    <a:pt x="86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1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49" y="98"/>
                  </a:lnTo>
                  <a:lnTo>
                    <a:pt x="47" y="96"/>
                  </a:lnTo>
                  <a:lnTo>
                    <a:pt x="44" y="94"/>
                  </a:lnTo>
                  <a:lnTo>
                    <a:pt x="42" y="91"/>
                  </a:lnTo>
                  <a:lnTo>
                    <a:pt x="40" y="88"/>
                  </a:lnTo>
                  <a:lnTo>
                    <a:pt x="39" y="85"/>
                  </a:lnTo>
                  <a:lnTo>
                    <a:pt x="37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6" y="56"/>
                  </a:lnTo>
                  <a:lnTo>
                    <a:pt x="37" y="52"/>
                  </a:lnTo>
                  <a:lnTo>
                    <a:pt x="39" y="49"/>
                  </a:lnTo>
                  <a:lnTo>
                    <a:pt x="40" y="46"/>
                  </a:lnTo>
                  <a:lnTo>
                    <a:pt x="42" y="43"/>
                  </a:lnTo>
                  <a:lnTo>
                    <a:pt x="44" y="40"/>
                  </a:lnTo>
                  <a:lnTo>
                    <a:pt x="49" y="36"/>
                  </a:lnTo>
                  <a:lnTo>
                    <a:pt x="55" y="33"/>
                  </a:lnTo>
                  <a:lnTo>
                    <a:pt x="61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6" y="36"/>
                  </a:lnTo>
                  <a:lnTo>
                    <a:pt x="89" y="38"/>
                  </a:lnTo>
                  <a:lnTo>
                    <a:pt x="91" y="40"/>
                  </a:lnTo>
                  <a:lnTo>
                    <a:pt x="93" y="43"/>
                  </a:lnTo>
                  <a:lnTo>
                    <a:pt x="95" y="46"/>
                  </a:lnTo>
                  <a:lnTo>
                    <a:pt x="97" y="49"/>
                  </a:lnTo>
                  <a:lnTo>
                    <a:pt x="98" y="52"/>
                  </a:lnTo>
                  <a:lnTo>
                    <a:pt x="100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4" y="1"/>
                  </a:lnTo>
                  <a:lnTo>
                    <a:pt x="48" y="3"/>
                  </a:lnTo>
                  <a:lnTo>
                    <a:pt x="41" y="5"/>
                  </a:lnTo>
                  <a:lnTo>
                    <a:pt x="35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5" y="23"/>
                  </a:lnTo>
                  <a:lnTo>
                    <a:pt x="12" y="28"/>
                  </a:lnTo>
                  <a:lnTo>
                    <a:pt x="8" y="34"/>
                  </a:lnTo>
                  <a:lnTo>
                    <a:pt x="5" y="40"/>
                  </a:lnTo>
                  <a:lnTo>
                    <a:pt x="3" y="46"/>
                  </a:lnTo>
                  <a:lnTo>
                    <a:pt x="1" y="53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0" y="74"/>
                  </a:lnTo>
                  <a:lnTo>
                    <a:pt x="1" y="81"/>
                  </a:lnTo>
                  <a:lnTo>
                    <a:pt x="3" y="88"/>
                  </a:lnTo>
                  <a:lnTo>
                    <a:pt x="5" y="94"/>
                  </a:lnTo>
                  <a:lnTo>
                    <a:pt x="8" y="100"/>
                  </a:lnTo>
                  <a:lnTo>
                    <a:pt x="12" y="106"/>
                  </a:lnTo>
                  <a:lnTo>
                    <a:pt x="15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5" y="127"/>
                  </a:lnTo>
                  <a:lnTo>
                    <a:pt x="41" y="129"/>
                  </a:lnTo>
                  <a:lnTo>
                    <a:pt x="48" y="131"/>
                  </a:lnTo>
                  <a:lnTo>
                    <a:pt x="54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8" y="131"/>
                  </a:lnTo>
                  <a:lnTo>
                    <a:pt x="94" y="129"/>
                  </a:lnTo>
                  <a:lnTo>
                    <a:pt x="100" y="127"/>
                  </a:lnTo>
                  <a:lnTo>
                    <a:pt x="106" y="123"/>
                  </a:lnTo>
                  <a:lnTo>
                    <a:pt x="111" y="120"/>
                  </a:lnTo>
                  <a:lnTo>
                    <a:pt x="116" y="115"/>
                  </a:lnTo>
                  <a:lnTo>
                    <a:pt x="120" y="111"/>
                  </a:lnTo>
                  <a:lnTo>
                    <a:pt x="124" y="106"/>
                  </a:lnTo>
                  <a:lnTo>
                    <a:pt x="128" y="100"/>
                  </a:lnTo>
                  <a:lnTo>
                    <a:pt x="130" y="94"/>
                  </a:lnTo>
                  <a:lnTo>
                    <a:pt x="133" y="88"/>
                  </a:lnTo>
                  <a:lnTo>
                    <a:pt x="134" y="81"/>
                  </a:lnTo>
                  <a:lnTo>
                    <a:pt x="135" y="74"/>
                  </a:lnTo>
                  <a:lnTo>
                    <a:pt x="136" y="67"/>
                  </a:lnTo>
                  <a:lnTo>
                    <a:pt x="135" y="60"/>
                  </a:lnTo>
                  <a:lnTo>
                    <a:pt x="134" y="53"/>
                  </a:lnTo>
                  <a:lnTo>
                    <a:pt x="133" y="46"/>
                  </a:lnTo>
                  <a:lnTo>
                    <a:pt x="130" y="40"/>
                  </a:lnTo>
                  <a:lnTo>
                    <a:pt x="128" y="34"/>
                  </a:lnTo>
                  <a:lnTo>
                    <a:pt x="124" y="28"/>
                  </a:lnTo>
                  <a:lnTo>
                    <a:pt x="120" y="23"/>
                  </a:lnTo>
                  <a:lnTo>
                    <a:pt x="116" y="19"/>
                  </a:lnTo>
                  <a:lnTo>
                    <a:pt x="111" y="14"/>
                  </a:lnTo>
                  <a:lnTo>
                    <a:pt x="106" y="11"/>
                  </a:lnTo>
                  <a:lnTo>
                    <a:pt x="100" y="7"/>
                  </a:lnTo>
                  <a:lnTo>
                    <a:pt x="94" y="5"/>
                  </a:lnTo>
                  <a:lnTo>
                    <a:pt x="88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3915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3945" y="2098"/>
              <a:ext cx="99" cy="128"/>
            </a:xfrm>
            <a:custGeom>
              <a:avLst/>
              <a:gdLst>
                <a:gd name="T0" fmla="*/ 34 w 99"/>
                <a:gd name="T1" fmla="*/ 99 h 128"/>
                <a:gd name="T2" fmla="*/ 34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4 w 99"/>
                <a:gd name="T9" fmla="*/ 50 h 128"/>
                <a:gd name="T10" fmla="*/ 34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4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4" y="99"/>
                  </a:moveTo>
                  <a:lnTo>
                    <a:pt x="34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4" y="50"/>
                  </a:lnTo>
                  <a:lnTo>
                    <a:pt x="34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4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  <p:pic>
        <p:nvPicPr>
          <p:cNvPr id="39" name="Picture 12" descr="slogan_left_wh_21_5_rgb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925" y="5955630"/>
            <a:ext cx="2784475" cy="536575"/>
          </a:xfrm>
          <a:prstGeom prst="rect">
            <a:avLst/>
          </a:prstGeom>
          <a:noFill/>
          <a:effectLst>
            <a:outerShdw blurRad="317500" algn="ctr" rotWithShape="0">
              <a:prstClr val="black">
                <a:alpha val="3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184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50378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926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26" Type="http://schemas.openxmlformats.org/officeDocument/2006/relationships/slideLayout" Target="../slideLayouts/slideLayout54.xml"/><Relationship Id="rId3" Type="http://schemas.openxmlformats.org/officeDocument/2006/relationships/slideLayout" Target="../slideLayouts/slideLayout31.xml"/><Relationship Id="rId21" Type="http://schemas.openxmlformats.org/officeDocument/2006/relationships/slideLayout" Target="../slideLayouts/slideLayout49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5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slideLayout" Target="../slideLayouts/slideLayout48.xml"/><Relationship Id="rId29" Type="http://schemas.openxmlformats.org/officeDocument/2006/relationships/theme" Target="../theme/theme2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24" Type="http://schemas.openxmlformats.org/officeDocument/2006/relationships/slideLayout" Target="../slideLayouts/slideLayout52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23" Type="http://schemas.openxmlformats.org/officeDocument/2006/relationships/slideLayout" Target="../slideLayouts/slideLayout51.xml"/><Relationship Id="rId28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Relationship Id="rId22" Type="http://schemas.openxmlformats.org/officeDocument/2006/relationships/slideLayout" Target="../slideLayouts/slideLayout50.xml"/><Relationship Id="rId27" Type="http://schemas.openxmlformats.org/officeDocument/2006/relationships/slideLayout" Target="../slideLayouts/slideLayout5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74.xml"/><Relationship Id="rId26" Type="http://schemas.openxmlformats.org/officeDocument/2006/relationships/slideLayout" Target="../slideLayouts/slideLayout82.xml"/><Relationship Id="rId3" Type="http://schemas.openxmlformats.org/officeDocument/2006/relationships/slideLayout" Target="../slideLayouts/slideLayout59.xml"/><Relationship Id="rId21" Type="http://schemas.openxmlformats.org/officeDocument/2006/relationships/slideLayout" Target="../slideLayouts/slideLayout77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73.xml"/><Relationship Id="rId25" Type="http://schemas.openxmlformats.org/officeDocument/2006/relationships/slideLayout" Target="../slideLayouts/slideLayout81.xml"/><Relationship Id="rId2" Type="http://schemas.openxmlformats.org/officeDocument/2006/relationships/slideLayout" Target="../slideLayouts/slideLayout58.xml"/><Relationship Id="rId16" Type="http://schemas.openxmlformats.org/officeDocument/2006/relationships/slideLayout" Target="../slideLayouts/slideLayout72.xml"/><Relationship Id="rId20" Type="http://schemas.openxmlformats.org/officeDocument/2006/relationships/slideLayout" Target="../slideLayouts/slideLayout76.xml"/><Relationship Id="rId29" Type="http://schemas.openxmlformats.org/officeDocument/2006/relationships/theme" Target="../theme/theme3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24" Type="http://schemas.openxmlformats.org/officeDocument/2006/relationships/slideLayout" Target="../slideLayouts/slideLayout80.xml"/><Relationship Id="rId5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1.xml"/><Relationship Id="rId23" Type="http://schemas.openxmlformats.org/officeDocument/2006/relationships/slideLayout" Target="../slideLayouts/slideLayout79.xml"/><Relationship Id="rId28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66.xml"/><Relationship Id="rId19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Relationship Id="rId22" Type="http://schemas.openxmlformats.org/officeDocument/2006/relationships/slideLayout" Target="../slideLayouts/slideLayout78.xml"/><Relationship Id="rId27" Type="http://schemas.openxmlformats.org/officeDocument/2006/relationships/slideLayout" Target="../slideLayouts/slideLayout8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188913"/>
            <a:ext cx="7488238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Modifiez le style du titre</a:t>
            </a:r>
            <a:endParaRPr lang="en-US" noProof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412875"/>
            <a:ext cx="8496300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US" noProof="0" smtClean="0"/>
          </a:p>
        </p:txBody>
      </p:sp>
      <p:grpSp>
        <p:nvGrpSpPr>
          <p:cNvPr id="1040" name="Group 16"/>
          <p:cNvGrpSpPr>
            <a:grpSpLocks/>
          </p:cNvGrpSpPr>
          <p:nvPr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1041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5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7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</p:grpSp>
      <p:sp>
        <p:nvSpPr>
          <p:cNvPr id="1049" name="Rectangle 2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4213" y="6453188"/>
            <a:ext cx="10795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50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63713" y="6453188"/>
            <a:ext cx="70564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3850" y="6453188"/>
            <a:ext cx="360363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4FC64F-66B6-486E-8EFE-9FD96A66D16B}" type="slidenum">
              <a:rPr lang="en-US" smtClean="0">
                <a:solidFill>
                  <a:srgbClr val="19191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506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271463" indent="-271463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260350" algn="l" rtl="0" eaLnBrk="1" fontAlgn="base" hangingPunct="1">
        <a:spcBef>
          <a:spcPct val="0"/>
        </a:spcBef>
        <a:spcAft>
          <a:spcPts val="40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2pPr>
      <a:lvl3pPr marL="804863" indent="-269875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3pPr>
      <a:lvl4pPr marL="1074738" indent="-268288" algn="l" rtl="0" eaLnBrk="1" fontAlgn="base" hangingPunct="1">
        <a:spcBef>
          <a:spcPct val="0"/>
        </a:spcBef>
        <a:spcAft>
          <a:spcPts val="400"/>
        </a:spcAft>
        <a:buFont typeface="Arial" charset="0"/>
        <a:buChar char="–"/>
        <a:defRPr sz="1400">
          <a:solidFill>
            <a:schemeClr val="tx1"/>
          </a:solidFill>
          <a:latin typeface="+mn-lt"/>
        </a:defRPr>
      </a:lvl4pPr>
      <a:lvl5pPr marL="1346200" indent="-269875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5pPr>
      <a:lvl6pPr marL="18034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6pPr>
      <a:lvl7pPr marL="22606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7pPr>
      <a:lvl8pPr marL="27178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8pPr>
      <a:lvl9pPr marL="31750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188913"/>
            <a:ext cx="7488238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Modifiez le style du titre</a:t>
            </a:r>
            <a:endParaRPr lang="en-US" noProof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412875"/>
            <a:ext cx="8496300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US" noProof="0" smtClean="0"/>
          </a:p>
        </p:txBody>
      </p:sp>
      <p:grpSp>
        <p:nvGrpSpPr>
          <p:cNvPr id="1040" name="Group 16"/>
          <p:cNvGrpSpPr>
            <a:grpSpLocks/>
          </p:cNvGrpSpPr>
          <p:nvPr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1041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5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7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</p:grpSp>
      <p:sp>
        <p:nvSpPr>
          <p:cNvPr id="1049" name="Rectangle 2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4213" y="6453188"/>
            <a:ext cx="10795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50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63713" y="6453188"/>
            <a:ext cx="70564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3850" y="6453188"/>
            <a:ext cx="360363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4FC64F-66B6-486E-8EFE-9FD96A66D16B}" type="slidenum">
              <a:rPr lang="en-US" smtClean="0">
                <a:solidFill>
                  <a:srgbClr val="19191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199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  <p:sldLayoutId id="2147483708" r:id="rId19"/>
    <p:sldLayoutId id="2147483709" r:id="rId20"/>
    <p:sldLayoutId id="2147483710" r:id="rId21"/>
    <p:sldLayoutId id="2147483711" r:id="rId22"/>
    <p:sldLayoutId id="2147483712" r:id="rId23"/>
    <p:sldLayoutId id="2147483713" r:id="rId24"/>
    <p:sldLayoutId id="2147483714" r:id="rId25"/>
    <p:sldLayoutId id="2147483715" r:id="rId26"/>
    <p:sldLayoutId id="2147483716" r:id="rId27"/>
    <p:sldLayoutId id="2147483717" r:id="rId2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271463" indent="-271463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260350" algn="l" rtl="0" eaLnBrk="1" fontAlgn="base" hangingPunct="1">
        <a:spcBef>
          <a:spcPct val="0"/>
        </a:spcBef>
        <a:spcAft>
          <a:spcPts val="40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2pPr>
      <a:lvl3pPr marL="804863" indent="-269875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3pPr>
      <a:lvl4pPr marL="1074738" indent="-268288" algn="l" rtl="0" eaLnBrk="1" fontAlgn="base" hangingPunct="1">
        <a:spcBef>
          <a:spcPct val="0"/>
        </a:spcBef>
        <a:spcAft>
          <a:spcPts val="400"/>
        </a:spcAft>
        <a:buFont typeface="Arial" charset="0"/>
        <a:buChar char="–"/>
        <a:defRPr sz="1400">
          <a:solidFill>
            <a:schemeClr val="tx1"/>
          </a:solidFill>
          <a:latin typeface="+mn-lt"/>
        </a:defRPr>
      </a:lvl4pPr>
      <a:lvl5pPr marL="1346200" indent="-269875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5pPr>
      <a:lvl6pPr marL="18034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6pPr>
      <a:lvl7pPr marL="22606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7pPr>
      <a:lvl8pPr marL="27178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8pPr>
      <a:lvl9pPr marL="31750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188913"/>
            <a:ext cx="7488238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Modifiez le style du titre</a:t>
            </a:r>
            <a:endParaRPr lang="en-US" noProof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412875"/>
            <a:ext cx="8496300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US" noProof="0" smtClean="0"/>
          </a:p>
        </p:txBody>
      </p:sp>
      <p:grpSp>
        <p:nvGrpSpPr>
          <p:cNvPr id="1040" name="Group 16"/>
          <p:cNvGrpSpPr>
            <a:grpSpLocks/>
          </p:cNvGrpSpPr>
          <p:nvPr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1041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5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7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</p:grpSp>
      <p:sp>
        <p:nvSpPr>
          <p:cNvPr id="1049" name="Rectangle 2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4213" y="6453188"/>
            <a:ext cx="10795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50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63713" y="6453188"/>
            <a:ext cx="70564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3850" y="6453188"/>
            <a:ext cx="360363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4FC64F-66B6-486E-8EFE-9FD96A66D16B}" type="slidenum">
              <a:rPr lang="en-US" smtClean="0">
                <a:solidFill>
                  <a:srgbClr val="19191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79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  <p:sldLayoutId id="2147483736" r:id="rId18"/>
    <p:sldLayoutId id="2147483737" r:id="rId19"/>
    <p:sldLayoutId id="2147483738" r:id="rId20"/>
    <p:sldLayoutId id="2147483739" r:id="rId21"/>
    <p:sldLayoutId id="2147483740" r:id="rId22"/>
    <p:sldLayoutId id="2147483741" r:id="rId23"/>
    <p:sldLayoutId id="2147483742" r:id="rId24"/>
    <p:sldLayoutId id="2147483743" r:id="rId25"/>
    <p:sldLayoutId id="2147483744" r:id="rId26"/>
    <p:sldLayoutId id="2147483745" r:id="rId27"/>
    <p:sldLayoutId id="2147483746" r:id="rId2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271463" indent="-271463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260350" algn="l" rtl="0" eaLnBrk="1" fontAlgn="base" hangingPunct="1">
        <a:spcBef>
          <a:spcPct val="0"/>
        </a:spcBef>
        <a:spcAft>
          <a:spcPts val="40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2pPr>
      <a:lvl3pPr marL="804863" indent="-269875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3pPr>
      <a:lvl4pPr marL="1074738" indent="-268288" algn="l" rtl="0" eaLnBrk="1" fontAlgn="base" hangingPunct="1">
        <a:spcBef>
          <a:spcPct val="0"/>
        </a:spcBef>
        <a:spcAft>
          <a:spcPts val="400"/>
        </a:spcAft>
        <a:buFont typeface="Arial" charset="0"/>
        <a:buChar char="–"/>
        <a:defRPr sz="1400">
          <a:solidFill>
            <a:schemeClr val="tx1"/>
          </a:solidFill>
          <a:latin typeface="+mn-lt"/>
        </a:defRPr>
      </a:lvl4pPr>
      <a:lvl5pPr marL="1346200" indent="-269875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5pPr>
      <a:lvl6pPr marL="18034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6pPr>
      <a:lvl7pPr marL="22606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7pPr>
      <a:lvl8pPr marL="27178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8pPr>
      <a:lvl9pPr marL="31750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ssl.kone.com/" TargetMode="External"/><Relationship Id="rId1" Type="http://schemas.openxmlformats.org/officeDocument/2006/relationships/slideLayout" Target="../slideLayouts/slideLayout74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4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				KONE France - Direction SEB VA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28" name="Titre 2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1223962"/>
          </a:xfrm>
        </p:spPr>
        <p:txBody>
          <a:bodyPr/>
          <a:lstStyle/>
          <a:p>
            <a:r>
              <a:rPr lang="fr-FR" smtClean="0"/>
              <a:t>AMI Mobile v.2015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611560" y="1412776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smtClean="0"/>
              <a:t>Conditions requises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mtClean="0"/>
              <a:t>Smart phone </a:t>
            </a:r>
            <a:r>
              <a:rPr lang="en-GB" smtClean="0"/>
              <a:t>ANDROID ou autre</a:t>
            </a:r>
            <a:endParaRPr lang="en-GB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mtClean="0"/>
              <a:t>Connexion Internet active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mtClean="0"/>
              <a:t>Login/mot de passe Konenet </a:t>
            </a:r>
            <a:r>
              <a:rPr lang="en-GB" smtClean="0"/>
              <a:t>valide</a:t>
            </a:r>
            <a:endParaRPr lang="en-GB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268760"/>
            <a:ext cx="2379212" cy="4612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630" y="1774565"/>
            <a:ext cx="2160240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141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				KONE France - Direction SEB VA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28" name="Titre 2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1223962"/>
          </a:xfrm>
        </p:spPr>
        <p:txBody>
          <a:bodyPr/>
          <a:lstStyle/>
          <a:p>
            <a:r>
              <a:rPr lang="fr-FR" smtClean="0"/>
              <a:t>AMI Mobile</a:t>
            </a:r>
            <a:br>
              <a:rPr lang="fr-FR" smtClean="0"/>
            </a:br>
            <a:r>
              <a:rPr lang="fr-FR" sz="2000" smtClean="0"/>
              <a:t>Comment se connecter ?</a:t>
            </a:r>
            <a:endParaRPr lang="fr-FR" dirty="0"/>
          </a:p>
        </p:txBody>
      </p:sp>
      <p:grpSp>
        <p:nvGrpSpPr>
          <p:cNvPr id="7" name="Groupe 6"/>
          <p:cNvGrpSpPr/>
          <p:nvPr/>
        </p:nvGrpSpPr>
        <p:grpSpPr>
          <a:xfrm>
            <a:off x="157733" y="1263272"/>
            <a:ext cx="7798644" cy="5184576"/>
            <a:chOff x="157733" y="1263272"/>
            <a:chExt cx="7798644" cy="5184576"/>
          </a:xfrm>
        </p:grpSpPr>
        <p:sp>
          <p:nvSpPr>
            <p:cNvPr id="14" name="Rectangle 13"/>
            <p:cNvSpPr/>
            <p:nvPr/>
          </p:nvSpPr>
          <p:spPr>
            <a:xfrm>
              <a:off x="157733" y="1263272"/>
              <a:ext cx="4392488" cy="5184576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buFont typeface="+mj-lt"/>
                <a:buAutoNum type="arabicPeriod"/>
              </a:pPr>
              <a:r>
                <a:rPr lang="en-GB" smtClean="0">
                  <a:solidFill>
                    <a:schemeClr val="tx1"/>
                  </a:solidFill>
                </a:rPr>
                <a:t>Lancer </a:t>
              </a:r>
              <a:r>
                <a:rPr lang="en-GB">
                  <a:solidFill>
                    <a:schemeClr val="tx1"/>
                  </a:solidFill>
                </a:rPr>
                <a:t>le navigateur Internet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GB">
                  <a:solidFill>
                    <a:schemeClr val="tx1"/>
                  </a:solidFill>
                </a:rPr>
                <a:t>Accéder à l’adresse </a:t>
              </a:r>
              <a:r>
                <a:rPr lang="en-GB">
                  <a:solidFill>
                    <a:schemeClr val="tx1"/>
                  </a:solidFill>
                  <a:hlinkClick r:id="rId2"/>
                </a:rPr>
                <a:t>https://ssl.kone.com</a:t>
              </a:r>
              <a:endParaRPr lang="en-GB">
                <a:solidFill>
                  <a:schemeClr val="tx1"/>
                </a:solidFill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GB">
                  <a:solidFill>
                    <a:schemeClr val="tx1"/>
                  </a:solidFill>
                </a:rPr>
                <a:t>Renseigner votre identifiant konenet </a:t>
              </a:r>
              <a:r>
                <a:rPr lang="en-GB" sz="1400" i="1">
                  <a:solidFill>
                    <a:schemeClr val="tx1"/>
                  </a:solidFill>
                </a:rPr>
                <a:t>(celui utiliséssur votre pc)</a:t>
              </a:r>
              <a:endParaRPr lang="en-GB" i="1">
                <a:solidFill>
                  <a:schemeClr val="tx1"/>
                </a:solidFill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en-GB">
                  <a:solidFill>
                    <a:schemeClr val="tx1"/>
                  </a:solidFill>
                </a:rPr>
                <a:t>Username	= kofxxxx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en-GB">
                  <a:solidFill>
                    <a:schemeClr val="tx1"/>
                  </a:solidFill>
                </a:rPr>
                <a:t>Password	= votre mot de </a:t>
              </a:r>
              <a:r>
                <a:rPr lang="en-GB" smtClean="0">
                  <a:solidFill>
                    <a:schemeClr val="tx1"/>
                  </a:solidFill>
                </a:rPr>
                <a:t>passe</a:t>
              </a:r>
            </a:p>
            <a:p>
              <a:pPr lvl="1"/>
              <a:endParaRPr lang="en-GB" smtClean="0"/>
            </a:p>
            <a:p>
              <a:pPr lvl="1"/>
              <a:endParaRPr lang="en-GB"/>
            </a:p>
            <a:p>
              <a:pPr algn="ctr"/>
              <a:endParaRPr lang="en-GB"/>
            </a:p>
          </p:txBody>
        </p:sp>
        <p:grpSp>
          <p:nvGrpSpPr>
            <p:cNvPr id="15" name="Groupe 14"/>
            <p:cNvGrpSpPr/>
            <p:nvPr/>
          </p:nvGrpSpPr>
          <p:grpSpPr>
            <a:xfrm>
              <a:off x="5642158" y="1508397"/>
              <a:ext cx="2314219" cy="4467468"/>
              <a:chOff x="13075371" y="-1757421"/>
              <a:chExt cx="3765676" cy="7299617"/>
            </a:xfrm>
          </p:grpSpPr>
          <p:pic>
            <p:nvPicPr>
              <p:cNvPr id="16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75371" y="-1757421"/>
                <a:ext cx="3765676" cy="72996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208752" y="-1325375"/>
                <a:ext cx="3382448" cy="6015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16547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				KONE France - Direction SEB VA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28" name="Titre 2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1223962"/>
          </a:xfrm>
        </p:spPr>
        <p:txBody>
          <a:bodyPr/>
          <a:lstStyle/>
          <a:p>
            <a:r>
              <a:rPr lang="fr-FR" smtClean="0"/>
              <a:t>AMI Mobile</a:t>
            </a:r>
            <a:br>
              <a:rPr lang="fr-FR" smtClean="0"/>
            </a:br>
            <a:r>
              <a:rPr lang="fr-FR" sz="2000" smtClean="0"/>
              <a:t>Comment lancer l’appli ?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07504" y="1124744"/>
            <a:ext cx="4392488" cy="5184576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buFont typeface="+mj-lt"/>
              <a:buAutoNum type="arabicPeriod" startAt="4"/>
            </a:pPr>
            <a:r>
              <a:rPr lang="en-GB" smtClean="0">
                <a:solidFill>
                  <a:schemeClr val="tx1"/>
                </a:solidFill>
              </a:rPr>
              <a:t>Sélectionner </a:t>
            </a:r>
            <a:r>
              <a:rPr lang="en-GB" b="1" smtClean="0">
                <a:solidFill>
                  <a:schemeClr val="tx1"/>
                </a:solidFill>
              </a:rPr>
              <a:t>Signet Web</a:t>
            </a:r>
            <a:endParaRPr lang="en-GB" smtClean="0"/>
          </a:p>
          <a:p>
            <a:pPr lvl="1"/>
            <a:endParaRPr lang="en-GB"/>
          </a:p>
          <a:p>
            <a:pPr algn="ctr"/>
            <a:endParaRPr lang="en-GB"/>
          </a:p>
        </p:txBody>
      </p:sp>
      <p:grpSp>
        <p:nvGrpSpPr>
          <p:cNvPr id="10" name="Groupe 9"/>
          <p:cNvGrpSpPr/>
          <p:nvPr/>
        </p:nvGrpSpPr>
        <p:grpSpPr>
          <a:xfrm>
            <a:off x="1669681" y="1988840"/>
            <a:ext cx="2038223" cy="3974743"/>
            <a:chOff x="6109172" y="3372563"/>
            <a:chExt cx="1462159" cy="2822615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9172" y="3372563"/>
              <a:ext cx="1462159" cy="2822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055" y="3687556"/>
              <a:ext cx="1271268" cy="2269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3" name="Connecteur droit avec flèche 22"/>
          <p:cNvCxnSpPr/>
          <p:nvPr/>
        </p:nvCxnSpPr>
        <p:spPr>
          <a:xfrm>
            <a:off x="1331640" y="3728517"/>
            <a:ext cx="338041" cy="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4658699" y="1114249"/>
            <a:ext cx="4392488" cy="5184576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buFont typeface="+mj-lt"/>
              <a:buAutoNum type="arabicPeriod" startAt="5"/>
            </a:pPr>
            <a:r>
              <a:rPr lang="en-GB" smtClean="0">
                <a:solidFill>
                  <a:schemeClr val="tx1"/>
                </a:solidFill>
              </a:rPr>
              <a:t>Sélectionner </a:t>
            </a:r>
            <a:r>
              <a:rPr lang="en-GB" b="1" smtClean="0">
                <a:solidFill>
                  <a:schemeClr val="tx1"/>
                </a:solidFill>
              </a:rPr>
              <a:t>AMI Mobile</a:t>
            </a:r>
          </a:p>
          <a:p>
            <a:pPr lvl="1"/>
            <a:endParaRPr lang="en-GB" smtClean="0"/>
          </a:p>
          <a:p>
            <a:pPr lvl="1"/>
            <a:endParaRPr lang="en-GB"/>
          </a:p>
          <a:p>
            <a:pPr algn="ctr"/>
            <a:endParaRPr lang="en-GB"/>
          </a:p>
        </p:txBody>
      </p:sp>
      <p:grpSp>
        <p:nvGrpSpPr>
          <p:cNvPr id="32" name="Groupe 31"/>
          <p:cNvGrpSpPr/>
          <p:nvPr/>
        </p:nvGrpSpPr>
        <p:grpSpPr>
          <a:xfrm>
            <a:off x="5918153" y="1988841"/>
            <a:ext cx="2038223" cy="4032448"/>
            <a:chOff x="7306004" y="3429000"/>
            <a:chExt cx="1462159" cy="2822615"/>
          </a:xfrm>
        </p:grpSpPr>
        <p:grpSp>
          <p:nvGrpSpPr>
            <p:cNvPr id="33" name="Groupe 32"/>
            <p:cNvGrpSpPr/>
            <p:nvPr/>
          </p:nvGrpSpPr>
          <p:grpSpPr>
            <a:xfrm>
              <a:off x="7306004" y="3429000"/>
              <a:ext cx="1462159" cy="2822615"/>
              <a:chOff x="6109172" y="3372563"/>
              <a:chExt cx="1462159" cy="2822615"/>
            </a:xfrm>
          </p:grpSpPr>
          <p:pic>
            <p:nvPicPr>
              <p:cNvPr id="35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9172" y="3372563"/>
                <a:ext cx="1462159" cy="28226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02318" y="3687556"/>
                <a:ext cx="1271268" cy="2269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4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9150" y="3748245"/>
              <a:ext cx="1303531" cy="2332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38" name="Connecteur droit avec flèche 37"/>
          <p:cNvCxnSpPr/>
          <p:nvPr/>
        </p:nvCxnSpPr>
        <p:spPr>
          <a:xfrm>
            <a:off x="5580112" y="5085184"/>
            <a:ext cx="338041" cy="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830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				KONE France - Direction SEB VA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28" name="Titre 2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1223962"/>
          </a:xfrm>
        </p:spPr>
        <p:txBody>
          <a:bodyPr/>
          <a:lstStyle/>
          <a:p>
            <a:r>
              <a:rPr lang="fr-FR" smtClean="0"/>
              <a:t>AMI Mobile v.2015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251520" y="856357"/>
            <a:ext cx="7272808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smtClean="0"/>
              <a:t>Mes alertes Téléalarme</a:t>
            </a:r>
            <a:endParaRPr lang="en-GB" sz="1400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/>
              <a:t>Voir la liste </a:t>
            </a:r>
            <a:r>
              <a:rPr lang="en-GB" sz="1400"/>
              <a:t>des </a:t>
            </a:r>
            <a:r>
              <a:rPr lang="en-GB" sz="1400" smtClean="0"/>
              <a:t>équipements ayant une téléalarme</a:t>
            </a:r>
            <a:br>
              <a:rPr lang="en-GB" sz="1400" smtClean="0"/>
            </a:br>
            <a:r>
              <a:rPr lang="en-GB" sz="1400" smtClean="0"/>
              <a:t>en défaut (fontôme, muette, bavarde)</a:t>
            </a:r>
            <a:endParaRPr lang="en-GB" sz="1400"/>
          </a:p>
          <a:p>
            <a:r>
              <a:rPr lang="en-GB" sz="1400" b="1" smtClean="0"/>
              <a:t/>
            </a:r>
            <a:br>
              <a:rPr lang="en-GB" sz="1400" b="1" smtClean="0"/>
            </a:br>
            <a:r>
              <a:rPr lang="en-GB" sz="1400" b="1" smtClean="0"/>
              <a:t>Equipements</a:t>
            </a:r>
            <a:endParaRPr lang="en-GB" sz="1400" b="1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smtClean="0"/>
              <a:t>Voir les principales </a:t>
            </a:r>
            <a:r>
              <a:rPr lang="en-GB" sz="1400"/>
              <a:t>cartech </a:t>
            </a:r>
            <a:endParaRPr lang="en-GB" sz="140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smtClean="0"/>
              <a:t>Modifier une cartech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smtClean="0"/>
              <a:t>Voir les infos de la téléalarme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smtClean="0"/>
              <a:t>Voir les appels de la téléalarme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smtClean="0"/>
              <a:t>Voir les défauts ascenseurs LCE (KRM uniquement)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smtClean="0"/>
              <a:t>Voir les OS en cours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smtClean="0"/>
              <a:t>Voir les 50 derniers OS cloturés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smtClean="0"/>
              <a:t>Voir les devis en cours</a:t>
            </a:r>
          </a:p>
          <a:p>
            <a:endParaRPr lang="en-GB" sz="1400" smtClean="0"/>
          </a:p>
          <a:p>
            <a:r>
              <a:rPr lang="en-GB" sz="1400" b="1" smtClean="0"/>
              <a:t>Codes défauts / Paramètres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smtClean="0"/>
              <a:t>Voir la liste des codes défauts et paramètres </a:t>
            </a:r>
            <a:br>
              <a:rPr lang="en-GB" sz="1400" smtClean="0"/>
            </a:br>
            <a:r>
              <a:rPr lang="en-GB" sz="1400" smtClean="0"/>
              <a:t>des principaux contrôleurs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smtClean="0"/>
          </a:p>
          <a:p>
            <a:r>
              <a:rPr lang="en-GB" sz="1400" b="1" smtClean="0"/>
              <a:t>Documentation technique</a:t>
            </a:r>
            <a:endParaRPr lang="en-GB" sz="1400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/>
              <a:t>Voir la liste </a:t>
            </a:r>
            <a:r>
              <a:rPr lang="en-GB" sz="1400"/>
              <a:t>des </a:t>
            </a:r>
            <a:r>
              <a:rPr lang="en-GB" sz="1400" smtClean="0"/>
              <a:t>documentations techniques</a:t>
            </a:r>
            <a:endParaRPr lang="en-GB" sz="1400"/>
          </a:p>
          <a:p>
            <a:endParaRPr lang="en-GB" sz="1400"/>
          </a:p>
          <a:p>
            <a:r>
              <a:rPr lang="en-GB" sz="1400" b="1" smtClean="0"/>
              <a:t>Fitkits</a:t>
            </a:r>
            <a:endParaRPr lang="en-GB" sz="140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smtClean="0"/>
              <a:t>Voir la liste des Fitkits regroupés par thème</a:t>
            </a:r>
            <a:endParaRPr lang="en-GB" sz="14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722" y="1326389"/>
            <a:ext cx="2379212" cy="4612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844825"/>
            <a:ext cx="2160240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423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E_Template_Office2010_NEB">
  <a:themeElements>
    <a:clrScheme name="KONE Corporation">
      <a:dk1>
        <a:srgbClr val="191919"/>
      </a:dk1>
      <a:lt1>
        <a:srgbClr val="FFFFFF"/>
      </a:lt1>
      <a:dk2>
        <a:srgbClr val="0071B9"/>
      </a:dk2>
      <a:lt2>
        <a:srgbClr val="E08900"/>
      </a:lt2>
      <a:accent1>
        <a:srgbClr val="86C2E6"/>
      </a:accent1>
      <a:accent2>
        <a:srgbClr val="58AB27"/>
      </a:accent2>
      <a:accent3>
        <a:srgbClr val="8CAEC1"/>
      </a:accent3>
      <a:accent4>
        <a:srgbClr val="F6A800"/>
      </a:accent4>
      <a:accent5>
        <a:srgbClr val="9D9D9D"/>
      </a:accent5>
      <a:accent6>
        <a:srgbClr val="97BE0D"/>
      </a:accent6>
      <a:hlink>
        <a:srgbClr val="0071B9"/>
      </a:hlink>
      <a:folHlink>
        <a:srgbClr val="8CAEC1"/>
      </a:folHlink>
    </a:clrScheme>
    <a:fontScheme name="KO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KONE 1">
        <a:dk1>
          <a:srgbClr val="191919"/>
        </a:dk1>
        <a:lt1>
          <a:srgbClr val="FFFFFF"/>
        </a:lt1>
        <a:dk2>
          <a:srgbClr val="191919"/>
        </a:dk2>
        <a:lt2>
          <a:srgbClr val="C8C8B7"/>
        </a:lt2>
        <a:accent1>
          <a:srgbClr val="86C2E6"/>
        </a:accent1>
        <a:accent2>
          <a:srgbClr val="9D9D9D"/>
        </a:accent2>
        <a:accent3>
          <a:srgbClr val="FFFFFF"/>
        </a:accent3>
        <a:accent4>
          <a:srgbClr val="141414"/>
        </a:accent4>
        <a:accent5>
          <a:srgbClr val="C3DDF0"/>
        </a:accent5>
        <a:accent6>
          <a:srgbClr val="8E8E8E"/>
        </a:accent6>
        <a:hlink>
          <a:srgbClr val="0071B9"/>
        </a:hlink>
        <a:folHlink>
          <a:srgbClr val="F6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NE 2">
        <a:dk1>
          <a:srgbClr val="C8C8B7"/>
        </a:dk1>
        <a:lt1>
          <a:srgbClr val="FFFFFF"/>
        </a:lt1>
        <a:dk2>
          <a:srgbClr val="191919"/>
        </a:dk2>
        <a:lt2>
          <a:srgbClr val="FFFFFF"/>
        </a:lt2>
        <a:accent1>
          <a:srgbClr val="86C2E6"/>
        </a:accent1>
        <a:accent2>
          <a:srgbClr val="9D9D9D"/>
        </a:accent2>
        <a:accent3>
          <a:srgbClr val="ABABAB"/>
        </a:accent3>
        <a:accent4>
          <a:srgbClr val="DADADA"/>
        </a:accent4>
        <a:accent5>
          <a:srgbClr val="C3DDF0"/>
        </a:accent5>
        <a:accent6>
          <a:srgbClr val="8E8E8E"/>
        </a:accent6>
        <a:hlink>
          <a:srgbClr val="0071B9"/>
        </a:hlink>
        <a:folHlink>
          <a:srgbClr val="F6A8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KONE_Template_Office2010_NEB">
  <a:themeElements>
    <a:clrScheme name="KONE Corporation">
      <a:dk1>
        <a:srgbClr val="191919"/>
      </a:dk1>
      <a:lt1>
        <a:srgbClr val="FFFFFF"/>
      </a:lt1>
      <a:dk2>
        <a:srgbClr val="0071B9"/>
      </a:dk2>
      <a:lt2>
        <a:srgbClr val="E08900"/>
      </a:lt2>
      <a:accent1>
        <a:srgbClr val="86C2E6"/>
      </a:accent1>
      <a:accent2>
        <a:srgbClr val="58AB27"/>
      </a:accent2>
      <a:accent3>
        <a:srgbClr val="8CAEC1"/>
      </a:accent3>
      <a:accent4>
        <a:srgbClr val="F6A800"/>
      </a:accent4>
      <a:accent5>
        <a:srgbClr val="9D9D9D"/>
      </a:accent5>
      <a:accent6>
        <a:srgbClr val="97BE0D"/>
      </a:accent6>
      <a:hlink>
        <a:srgbClr val="0071B9"/>
      </a:hlink>
      <a:folHlink>
        <a:srgbClr val="8CAEC1"/>
      </a:folHlink>
    </a:clrScheme>
    <a:fontScheme name="KO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KONE 1">
        <a:dk1>
          <a:srgbClr val="191919"/>
        </a:dk1>
        <a:lt1>
          <a:srgbClr val="FFFFFF"/>
        </a:lt1>
        <a:dk2>
          <a:srgbClr val="191919"/>
        </a:dk2>
        <a:lt2>
          <a:srgbClr val="C8C8B7"/>
        </a:lt2>
        <a:accent1>
          <a:srgbClr val="86C2E6"/>
        </a:accent1>
        <a:accent2>
          <a:srgbClr val="9D9D9D"/>
        </a:accent2>
        <a:accent3>
          <a:srgbClr val="FFFFFF"/>
        </a:accent3>
        <a:accent4>
          <a:srgbClr val="141414"/>
        </a:accent4>
        <a:accent5>
          <a:srgbClr val="C3DDF0"/>
        </a:accent5>
        <a:accent6>
          <a:srgbClr val="8E8E8E"/>
        </a:accent6>
        <a:hlink>
          <a:srgbClr val="0071B9"/>
        </a:hlink>
        <a:folHlink>
          <a:srgbClr val="F6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NE 2">
        <a:dk1>
          <a:srgbClr val="C8C8B7"/>
        </a:dk1>
        <a:lt1>
          <a:srgbClr val="FFFFFF"/>
        </a:lt1>
        <a:dk2>
          <a:srgbClr val="191919"/>
        </a:dk2>
        <a:lt2>
          <a:srgbClr val="FFFFFF"/>
        </a:lt2>
        <a:accent1>
          <a:srgbClr val="86C2E6"/>
        </a:accent1>
        <a:accent2>
          <a:srgbClr val="9D9D9D"/>
        </a:accent2>
        <a:accent3>
          <a:srgbClr val="ABABAB"/>
        </a:accent3>
        <a:accent4>
          <a:srgbClr val="DADADA"/>
        </a:accent4>
        <a:accent5>
          <a:srgbClr val="C3DDF0"/>
        </a:accent5>
        <a:accent6>
          <a:srgbClr val="8E8E8E"/>
        </a:accent6>
        <a:hlink>
          <a:srgbClr val="0071B9"/>
        </a:hlink>
        <a:folHlink>
          <a:srgbClr val="F6A8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KONE_Template_Office2010_NEB">
  <a:themeElements>
    <a:clrScheme name="KONE Corporation">
      <a:dk1>
        <a:srgbClr val="191919"/>
      </a:dk1>
      <a:lt1>
        <a:srgbClr val="FFFFFF"/>
      </a:lt1>
      <a:dk2>
        <a:srgbClr val="0071B9"/>
      </a:dk2>
      <a:lt2>
        <a:srgbClr val="E08900"/>
      </a:lt2>
      <a:accent1>
        <a:srgbClr val="86C2E6"/>
      </a:accent1>
      <a:accent2>
        <a:srgbClr val="58AB27"/>
      </a:accent2>
      <a:accent3>
        <a:srgbClr val="8CAEC1"/>
      </a:accent3>
      <a:accent4>
        <a:srgbClr val="F6A800"/>
      </a:accent4>
      <a:accent5>
        <a:srgbClr val="9D9D9D"/>
      </a:accent5>
      <a:accent6>
        <a:srgbClr val="97BE0D"/>
      </a:accent6>
      <a:hlink>
        <a:srgbClr val="0071B9"/>
      </a:hlink>
      <a:folHlink>
        <a:srgbClr val="8CAEC1"/>
      </a:folHlink>
    </a:clrScheme>
    <a:fontScheme name="KO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KONE 1">
        <a:dk1>
          <a:srgbClr val="191919"/>
        </a:dk1>
        <a:lt1>
          <a:srgbClr val="FFFFFF"/>
        </a:lt1>
        <a:dk2>
          <a:srgbClr val="191919"/>
        </a:dk2>
        <a:lt2>
          <a:srgbClr val="C8C8B7"/>
        </a:lt2>
        <a:accent1>
          <a:srgbClr val="86C2E6"/>
        </a:accent1>
        <a:accent2>
          <a:srgbClr val="9D9D9D"/>
        </a:accent2>
        <a:accent3>
          <a:srgbClr val="FFFFFF"/>
        </a:accent3>
        <a:accent4>
          <a:srgbClr val="141414"/>
        </a:accent4>
        <a:accent5>
          <a:srgbClr val="C3DDF0"/>
        </a:accent5>
        <a:accent6>
          <a:srgbClr val="8E8E8E"/>
        </a:accent6>
        <a:hlink>
          <a:srgbClr val="0071B9"/>
        </a:hlink>
        <a:folHlink>
          <a:srgbClr val="F6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NE 2">
        <a:dk1>
          <a:srgbClr val="C8C8B7"/>
        </a:dk1>
        <a:lt1>
          <a:srgbClr val="FFFFFF"/>
        </a:lt1>
        <a:dk2>
          <a:srgbClr val="191919"/>
        </a:dk2>
        <a:lt2>
          <a:srgbClr val="FFFFFF"/>
        </a:lt2>
        <a:accent1>
          <a:srgbClr val="86C2E6"/>
        </a:accent1>
        <a:accent2>
          <a:srgbClr val="9D9D9D"/>
        </a:accent2>
        <a:accent3>
          <a:srgbClr val="ABABAB"/>
        </a:accent3>
        <a:accent4>
          <a:srgbClr val="DADADA"/>
        </a:accent4>
        <a:accent5>
          <a:srgbClr val="C3DDF0"/>
        </a:accent5>
        <a:accent6>
          <a:srgbClr val="8E8E8E"/>
        </a:accent6>
        <a:hlink>
          <a:srgbClr val="0071B9"/>
        </a:hlink>
        <a:folHlink>
          <a:srgbClr val="F6A8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5549</TotalTime>
  <Words>63</Words>
  <Application>Microsoft Office PowerPoint</Application>
  <PresentationFormat>Affichage à l'écran (4:3)</PresentationFormat>
  <Paragraphs>41</Paragraphs>
  <Slides>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4</vt:i4>
      </vt:variant>
    </vt:vector>
  </HeadingPairs>
  <TitlesOfParts>
    <vt:vector size="7" baseType="lpstr">
      <vt:lpstr>KONE_Template_Office2010_NEB</vt:lpstr>
      <vt:lpstr>1_KONE_Template_Office2010_NEB</vt:lpstr>
      <vt:lpstr>2_KONE_Template_Office2010_NEB</vt:lpstr>
      <vt:lpstr>AMI Mobile v.2015</vt:lpstr>
      <vt:lpstr>AMI Mobile Comment se connecter ?</vt:lpstr>
      <vt:lpstr>AMI Mobile Comment lancer l’appli ?</vt:lpstr>
      <vt:lpstr>AMI Mobile v.2015</vt:lpstr>
    </vt:vector>
  </TitlesOfParts>
  <Company>KONE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Reporting client KONE France</dc:title>
  <dc:creator>Rousset Laurent</dc:creator>
  <cp:lastModifiedBy>Rousset Laurent</cp:lastModifiedBy>
  <cp:revision>78</cp:revision>
  <cp:lastPrinted>2015-03-25T08:38:52Z</cp:lastPrinted>
  <dcterms:created xsi:type="dcterms:W3CDTF">2014-03-11T08:19:53Z</dcterms:created>
  <dcterms:modified xsi:type="dcterms:W3CDTF">2015-11-30T14:06:18Z</dcterms:modified>
</cp:coreProperties>
</file>